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2.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4.jpg"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6.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04" r:id="rId2"/>
    <p:sldMasterId id="2147483716" r:id="rId3"/>
  </p:sldMasterIdLst>
  <p:notesMasterIdLst>
    <p:notesMasterId r:id="rId89"/>
  </p:notesMasterIdLst>
  <p:handoutMasterIdLst>
    <p:handoutMasterId r:id="rId90"/>
  </p:handoutMasterIdLst>
  <p:sldIdLst>
    <p:sldId id="256" r:id="rId4"/>
    <p:sldId id="431" r:id="rId5"/>
    <p:sldId id="359" r:id="rId6"/>
    <p:sldId id="257" r:id="rId7"/>
    <p:sldId id="291" r:id="rId8"/>
    <p:sldId id="361" r:id="rId9"/>
    <p:sldId id="259" r:id="rId10"/>
    <p:sldId id="420" r:id="rId11"/>
    <p:sldId id="421" r:id="rId12"/>
    <p:sldId id="362" r:id="rId13"/>
    <p:sldId id="422" r:id="rId14"/>
    <p:sldId id="356" r:id="rId15"/>
    <p:sldId id="363" r:id="rId16"/>
    <p:sldId id="268" r:id="rId17"/>
    <p:sldId id="364" r:id="rId18"/>
    <p:sldId id="385" r:id="rId19"/>
    <p:sldId id="382" r:id="rId20"/>
    <p:sldId id="423" r:id="rId21"/>
    <p:sldId id="424" r:id="rId22"/>
    <p:sldId id="391" r:id="rId23"/>
    <p:sldId id="389" r:id="rId24"/>
    <p:sldId id="390" r:id="rId25"/>
    <p:sldId id="275" r:id="rId26"/>
    <p:sldId id="300" r:id="rId27"/>
    <p:sldId id="267" r:id="rId28"/>
    <p:sldId id="365" r:id="rId29"/>
    <p:sldId id="425" r:id="rId30"/>
    <p:sldId id="393" r:id="rId31"/>
    <p:sldId id="368" r:id="rId32"/>
    <p:sldId id="295" r:id="rId33"/>
    <p:sldId id="299" r:id="rId34"/>
    <p:sldId id="296" r:id="rId35"/>
    <p:sldId id="297" r:id="rId36"/>
    <p:sldId id="298" r:id="rId37"/>
    <p:sldId id="395" r:id="rId38"/>
    <p:sldId id="270" r:id="rId39"/>
    <p:sldId id="401" r:id="rId40"/>
    <p:sldId id="402" r:id="rId41"/>
    <p:sldId id="403" r:id="rId42"/>
    <p:sldId id="366" r:id="rId43"/>
    <p:sldId id="376" r:id="rId44"/>
    <p:sldId id="377" r:id="rId45"/>
    <p:sldId id="426" r:id="rId46"/>
    <p:sldId id="400" r:id="rId47"/>
    <p:sldId id="271" r:id="rId48"/>
    <p:sldId id="367" r:id="rId49"/>
    <p:sldId id="397" r:id="rId50"/>
    <p:sldId id="427" r:id="rId51"/>
    <p:sldId id="428" r:id="rId52"/>
    <p:sldId id="399" r:id="rId53"/>
    <p:sldId id="269" r:id="rId54"/>
    <p:sldId id="274" r:id="rId55"/>
    <p:sldId id="370" r:id="rId56"/>
    <p:sldId id="371" r:id="rId57"/>
    <p:sldId id="372" r:id="rId58"/>
    <p:sldId id="373" r:id="rId59"/>
    <p:sldId id="378" r:id="rId60"/>
    <p:sldId id="379" r:id="rId61"/>
    <p:sldId id="380" r:id="rId62"/>
    <p:sldId id="396" r:id="rId63"/>
    <p:sldId id="429" r:id="rId64"/>
    <p:sldId id="430" r:id="rId65"/>
    <p:sldId id="289" r:id="rId66"/>
    <p:sldId id="418" r:id="rId67"/>
    <p:sldId id="417" r:id="rId68"/>
    <p:sldId id="315" r:id="rId69"/>
    <p:sldId id="357" r:id="rId70"/>
    <p:sldId id="278" r:id="rId71"/>
    <p:sldId id="406" r:id="rId72"/>
    <p:sldId id="404" r:id="rId73"/>
    <p:sldId id="405" r:id="rId74"/>
    <p:sldId id="408" r:id="rId75"/>
    <p:sldId id="407" r:id="rId76"/>
    <p:sldId id="409" r:id="rId77"/>
    <p:sldId id="410" r:id="rId78"/>
    <p:sldId id="411" r:id="rId79"/>
    <p:sldId id="412" r:id="rId80"/>
    <p:sldId id="413" r:id="rId81"/>
    <p:sldId id="414" r:id="rId82"/>
    <p:sldId id="415" r:id="rId83"/>
    <p:sldId id="416" r:id="rId84"/>
    <p:sldId id="354" r:id="rId85"/>
    <p:sldId id="355" r:id="rId86"/>
    <p:sldId id="290" r:id="rId87"/>
    <p:sldId id="26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C7DA"/>
    <a:srgbClr val="09E1E1"/>
    <a:srgbClr val="0A89E0"/>
    <a:srgbClr val="9999FF"/>
    <a:srgbClr val="E48A58"/>
    <a:srgbClr val="FDFFB9"/>
    <a:srgbClr val="E4EA00"/>
    <a:srgbClr val="FFFF09"/>
    <a:srgbClr val="DADA10"/>
    <a:srgbClr val="A0D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A82398-F269-470F-BB82-E5F8373D31D0}" v="181" dt="2019-12-19T18:09:22.97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7783" autoAdjust="0"/>
  </p:normalViewPr>
  <p:slideViewPr>
    <p:cSldViewPr snapToGrid="0">
      <p:cViewPr>
        <p:scale>
          <a:sx n="33" d="100"/>
          <a:sy n="33" d="100"/>
        </p:scale>
        <p:origin x="-302" y="917"/>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284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handoutMaster" Target="handoutMasters/handoutMaster1.xml"/><Relationship Id="rId95"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emin Kılıç" userId="baa01a254fc5068c" providerId="LiveId" clId="{56A82398-F269-470F-BB82-E5F8373D31D0}"/>
    <pc:docChg chg="undo redo custSel mod addSld delSld modSld modMainMaster">
      <pc:chgData name="Yasemin Kılıç" userId="baa01a254fc5068c" providerId="LiveId" clId="{56A82398-F269-470F-BB82-E5F8373D31D0}" dt="2019-12-19T18:18:18.429" v="478" actId="404"/>
      <pc:docMkLst>
        <pc:docMk/>
      </pc:docMkLst>
      <pc:sldChg chg="addSp modSp mod setBg">
        <pc:chgData name="Yasemin Kılıç" userId="baa01a254fc5068c" providerId="LiveId" clId="{56A82398-F269-470F-BB82-E5F8373D31D0}" dt="2019-12-19T17:55:52.804" v="280"/>
        <pc:sldMkLst>
          <pc:docMk/>
          <pc:sldMk cId="1420781873" sldId="256"/>
        </pc:sldMkLst>
        <pc:spChg chg="mod">
          <ac:chgData name="Yasemin Kılıç" userId="baa01a254fc5068c" providerId="LiveId" clId="{56A82398-F269-470F-BB82-E5F8373D31D0}" dt="2019-12-09T13:32:45.805" v="50" actId="26606"/>
          <ac:spMkLst>
            <pc:docMk/>
            <pc:sldMk cId="1420781873" sldId="256"/>
            <ac:spMk id="2" creationId="{00000000-0000-0000-0000-000000000000}"/>
          </ac:spMkLst>
        </pc:spChg>
        <pc:spChg chg="mod">
          <ac:chgData name="Yasemin Kılıç" userId="baa01a254fc5068c" providerId="LiveId" clId="{56A82398-F269-470F-BB82-E5F8373D31D0}" dt="2019-12-09T13:32:45.805" v="50" actId="26606"/>
          <ac:spMkLst>
            <pc:docMk/>
            <pc:sldMk cId="1420781873" sldId="256"/>
            <ac:spMk id="3" creationId="{00000000-0000-0000-0000-000000000000}"/>
          </ac:spMkLst>
        </pc:spChg>
        <pc:spChg chg="add">
          <ac:chgData name="Yasemin Kılıç" userId="baa01a254fc5068c" providerId="LiveId" clId="{56A82398-F269-470F-BB82-E5F8373D31D0}" dt="2019-12-09T13:32:45.805" v="50" actId="26606"/>
          <ac:spMkLst>
            <pc:docMk/>
            <pc:sldMk cId="1420781873" sldId="256"/>
            <ac:spMk id="11" creationId="{47D2AB5D-C277-42B8-BB98-9E46DDEDE916}"/>
          </ac:spMkLst>
        </pc:spChg>
        <pc:spChg chg="add">
          <ac:chgData name="Yasemin Kılıç" userId="baa01a254fc5068c" providerId="LiveId" clId="{56A82398-F269-470F-BB82-E5F8373D31D0}" dt="2019-12-09T13:32:45.805" v="50" actId="26606"/>
          <ac:spMkLst>
            <pc:docMk/>
            <pc:sldMk cId="1420781873" sldId="256"/>
            <ac:spMk id="15" creationId="{2ACA7927-54AC-493A-8A28-06A434EA595F}"/>
          </ac:spMkLst>
        </pc:spChg>
        <pc:spChg chg="add">
          <ac:chgData name="Yasemin Kılıç" userId="baa01a254fc5068c" providerId="LiveId" clId="{56A82398-F269-470F-BB82-E5F8373D31D0}" dt="2019-12-09T13:32:45.805" v="50" actId="26606"/>
          <ac:spMkLst>
            <pc:docMk/>
            <pc:sldMk cId="1420781873" sldId="256"/>
            <ac:spMk id="17" creationId="{C134E366-D7CA-49EE-AAEA-10BF4815C1A2}"/>
          </ac:spMkLst>
        </pc:spChg>
        <pc:picChg chg="add mod">
          <ac:chgData name="Yasemin Kılıç" userId="baa01a254fc5068c" providerId="LiveId" clId="{56A82398-F269-470F-BB82-E5F8373D31D0}" dt="2019-12-09T13:32:45.805" v="50" actId="26606"/>
          <ac:picMkLst>
            <pc:docMk/>
            <pc:sldMk cId="1420781873" sldId="256"/>
            <ac:picMk id="5" creationId="{CB6764E9-1EE6-4A29-A67B-0207A5FA75C5}"/>
          </ac:picMkLst>
        </pc:picChg>
        <pc:picChg chg="mod ord">
          <ac:chgData name="Yasemin Kılıç" userId="baa01a254fc5068c" providerId="LiveId" clId="{56A82398-F269-470F-BB82-E5F8373D31D0}" dt="2019-12-09T13:32:45.805" v="50" actId="26606"/>
          <ac:picMkLst>
            <pc:docMk/>
            <pc:sldMk cId="1420781873" sldId="256"/>
            <ac:picMk id="7" creationId="{D170BB03-C3C8-4A0E-B824-7936FCB93F75}"/>
          </ac:picMkLst>
        </pc:picChg>
      </pc:sldChg>
      <pc:sldChg chg="addSp modSp mod setBg">
        <pc:chgData name="Yasemin Kılıç" userId="baa01a254fc5068c" providerId="LiveId" clId="{56A82398-F269-470F-BB82-E5F8373D31D0}" dt="2019-12-19T17:55:52.804" v="280"/>
        <pc:sldMkLst>
          <pc:docMk/>
          <pc:sldMk cId="2301054955" sldId="257"/>
        </pc:sldMkLst>
        <pc:spChg chg="mod">
          <ac:chgData name="Yasemin Kılıç" userId="baa01a254fc5068c" providerId="LiveId" clId="{56A82398-F269-470F-BB82-E5F8373D31D0}" dt="2019-12-19T17:50:52.184" v="241" actId="14100"/>
          <ac:spMkLst>
            <pc:docMk/>
            <pc:sldMk cId="2301054955" sldId="257"/>
            <ac:spMk id="2" creationId="{00000000-0000-0000-0000-000000000000}"/>
          </ac:spMkLst>
        </pc:spChg>
        <pc:spChg chg="mod ord">
          <ac:chgData name="Yasemin Kılıç" userId="baa01a254fc5068c" providerId="LiveId" clId="{56A82398-F269-470F-BB82-E5F8373D31D0}" dt="2019-12-19T17:52:06.514" v="247" actId="20577"/>
          <ac:spMkLst>
            <pc:docMk/>
            <pc:sldMk cId="2301054955" sldId="257"/>
            <ac:spMk id="29" creationId="{00000000-0000-0000-0000-000000000000}"/>
          </ac:spMkLst>
        </pc:spChg>
        <pc:spChg chg="add">
          <ac:chgData name="Yasemin Kılıç" userId="baa01a254fc5068c" providerId="LiveId" clId="{56A82398-F269-470F-BB82-E5F8373D31D0}" dt="2019-12-19T17:50:13.299" v="228" actId="26606"/>
          <ac:spMkLst>
            <pc:docMk/>
            <pc:sldMk cId="2301054955" sldId="257"/>
            <ac:spMk id="35" creationId="{D8AFD15B-CF29-4306-884F-47675092F91F}"/>
          </ac:spMkLst>
        </pc:spChg>
        <pc:spChg chg="add">
          <ac:chgData name="Yasemin Kılıç" userId="baa01a254fc5068c" providerId="LiveId" clId="{56A82398-F269-470F-BB82-E5F8373D31D0}" dt="2019-12-19T17:50:13.299" v="228" actId="26606"/>
          <ac:spMkLst>
            <pc:docMk/>
            <pc:sldMk cId="2301054955" sldId="257"/>
            <ac:spMk id="37" creationId="{7EC0D68F-F813-4414-800D-F8D4F0AB80BD}"/>
          </ac:spMkLst>
        </pc:spChg>
        <pc:grpChg chg="add">
          <ac:chgData name="Yasemin Kılıç" userId="baa01a254fc5068c" providerId="LiveId" clId="{56A82398-F269-470F-BB82-E5F8373D31D0}" dt="2019-12-19T17:50:13.299" v="228" actId="26606"/>
          <ac:grpSpMkLst>
            <pc:docMk/>
            <pc:sldMk cId="2301054955" sldId="257"/>
            <ac:grpSpMk id="39" creationId="{54CA915D-BDF0-41F8-B00E-FB186EFF7BD6}"/>
          </ac:grpSpMkLst>
        </pc:grpChg>
        <pc:picChg chg="mod">
          <ac:chgData name="Yasemin Kılıç" userId="baa01a254fc5068c" providerId="LiveId" clId="{56A82398-F269-470F-BB82-E5F8373D31D0}" dt="2019-12-19T17:50:13.299" v="228" actId="26606"/>
          <ac:picMkLst>
            <pc:docMk/>
            <pc:sldMk cId="2301054955" sldId="257"/>
            <ac:picMk id="30" creationId="{B0798A5A-D81E-4C9F-817A-BEE752882728}"/>
          </ac:picMkLst>
        </pc:picChg>
      </pc:sldChg>
      <pc:sldChg chg="addSp delSp modSp mod setBg setClrOvrMap">
        <pc:chgData name="Yasemin Kılıç" userId="baa01a254fc5068c" providerId="LiveId" clId="{56A82398-F269-470F-BB82-E5F8373D31D0}" dt="2019-12-19T17:55:52.804" v="280"/>
        <pc:sldMkLst>
          <pc:docMk/>
          <pc:sldMk cId="2349965430" sldId="258"/>
        </pc:sldMkLst>
        <pc:spChg chg="mod">
          <ac:chgData name="Yasemin Kılıç" userId="baa01a254fc5068c" providerId="LiveId" clId="{56A82398-F269-470F-BB82-E5F8373D31D0}" dt="2019-12-09T13:45:57.159" v="165" actId="26606"/>
          <ac:spMkLst>
            <pc:docMk/>
            <pc:sldMk cId="2349965430" sldId="258"/>
            <ac:spMk id="2" creationId="{00000000-0000-0000-0000-000000000000}"/>
          </ac:spMkLst>
        </pc:spChg>
        <pc:spChg chg="add del mod">
          <ac:chgData name="Yasemin Kılıç" userId="baa01a254fc5068c" providerId="LiveId" clId="{56A82398-F269-470F-BB82-E5F8373D31D0}" dt="2019-12-09T13:40:39.770" v="107" actId="478"/>
          <ac:spMkLst>
            <pc:docMk/>
            <pc:sldMk cId="2349965430" sldId="258"/>
            <ac:spMk id="5" creationId="{89BB342C-E44E-45C6-9C98-0E8F91E9534A}"/>
          </ac:spMkLst>
        </pc:spChg>
        <pc:spChg chg="add del mod">
          <ac:chgData name="Yasemin Kılıç" userId="baa01a254fc5068c" providerId="LiveId" clId="{56A82398-F269-470F-BB82-E5F8373D31D0}" dt="2019-12-09T13:45:27.494" v="160" actId="478"/>
          <ac:spMkLst>
            <pc:docMk/>
            <pc:sldMk cId="2349965430" sldId="258"/>
            <ac:spMk id="6" creationId="{71D0473D-F13A-4C69-83B3-91ACAACAD4AB}"/>
          </ac:spMkLst>
        </pc:spChg>
        <pc:spChg chg="add del mod">
          <ac:chgData name="Yasemin Kılıç" userId="baa01a254fc5068c" providerId="LiveId" clId="{56A82398-F269-470F-BB82-E5F8373D31D0}" dt="2019-12-09T13:45:35.150" v="162"/>
          <ac:spMkLst>
            <pc:docMk/>
            <pc:sldMk cId="2349965430" sldId="258"/>
            <ac:spMk id="7" creationId="{749D8C9F-4C70-4553-85A1-ED3170A7C701}"/>
          </ac:spMkLst>
        </pc:spChg>
        <pc:spChg chg="add del">
          <ac:chgData name="Yasemin Kılıç" userId="baa01a254fc5068c" providerId="LiveId" clId="{56A82398-F269-470F-BB82-E5F8373D31D0}" dt="2019-12-09T13:45:57.159" v="165" actId="26606"/>
          <ac:spMkLst>
            <pc:docMk/>
            <pc:sldMk cId="2349965430" sldId="258"/>
            <ac:spMk id="15" creationId="{19D0D1CC-017F-42B3-9D0F-EE58A126F414}"/>
          </ac:spMkLst>
        </pc:spChg>
        <pc:spChg chg="add del">
          <ac:chgData name="Yasemin Kılıç" userId="baa01a254fc5068c" providerId="LiveId" clId="{56A82398-F269-470F-BB82-E5F8373D31D0}" dt="2019-12-09T13:45:44.715" v="164"/>
          <ac:spMkLst>
            <pc:docMk/>
            <pc:sldMk cId="2349965430" sldId="258"/>
            <ac:spMk id="16" creationId="{EA9C8BCE-5CBE-4275-AA1E-92DB97F6CC7F}"/>
          </ac:spMkLst>
        </pc:spChg>
        <pc:spChg chg="del mod">
          <ac:chgData name="Yasemin Kılıç" userId="baa01a254fc5068c" providerId="LiveId" clId="{56A82398-F269-470F-BB82-E5F8373D31D0}" dt="2019-12-09T13:45:24.071" v="159"/>
          <ac:spMkLst>
            <pc:docMk/>
            <pc:sldMk cId="2349965430" sldId="258"/>
            <ac:spMk id="22" creationId="{00000000-0000-0000-0000-000000000000}"/>
          </ac:spMkLst>
        </pc:spChg>
        <pc:spChg chg="add del mod">
          <ac:chgData name="Yasemin Kılıç" userId="baa01a254fc5068c" providerId="LiveId" clId="{56A82398-F269-470F-BB82-E5F8373D31D0}" dt="2019-12-19T17:52:54.693" v="263"/>
          <ac:spMkLst>
            <pc:docMk/>
            <pc:sldMk cId="2349965430" sldId="258"/>
            <ac:spMk id="23" creationId="{C866B69B-57E3-422E-B9A6-6F414C93D90A}"/>
          </ac:spMkLst>
        </pc:spChg>
        <pc:spChg chg="add">
          <ac:chgData name="Yasemin Kılıç" userId="baa01a254fc5068c" providerId="LiveId" clId="{56A82398-F269-470F-BB82-E5F8373D31D0}" dt="2019-12-09T13:45:57.159" v="165" actId="26606"/>
          <ac:spMkLst>
            <pc:docMk/>
            <pc:sldMk cId="2349965430" sldId="258"/>
            <ac:spMk id="24" creationId="{059D8741-EAD6-41B1-A882-70D70FC35821}"/>
          </ac:spMkLst>
        </pc:spChg>
        <pc:spChg chg="add">
          <ac:chgData name="Yasemin Kılıç" userId="baa01a254fc5068c" providerId="LiveId" clId="{56A82398-F269-470F-BB82-E5F8373D31D0}" dt="2019-12-09T13:45:57.159" v="165" actId="26606"/>
          <ac:spMkLst>
            <pc:docMk/>
            <pc:sldMk cId="2349965430" sldId="258"/>
            <ac:spMk id="25" creationId="{5118BA95-03E7-41B7-B442-0AF8C0A7FF68}"/>
          </ac:spMkLst>
        </pc:spChg>
        <pc:spChg chg="add">
          <ac:chgData name="Yasemin Kılıç" userId="baa01a254fc5068c" providerId="LiveId" clId="{56A82398-F269-470F-BB82-E5F8373D31D0}" dt="2019-12-09T13:45:57.159" v="165" actId="26606"/>
          <ac:spMkLst>
            <pc:docMk/>
            <pc:sldMk cId="2349965430" sldId="258"/>
            <ac:spMk id="26" creationId="{45444F36-3103-4D11-A25F-C054D4606DA4}"/>
          </ac:spMkLst>
        </pc:spChg>
        <pc:spChg chg="add del">
          <ac:chgData name="Yasemin Kılıç" userId="baa01a254fc5068c" providerId="LiveId" clId="{56A82398-F269-470F-BB82-E5F8373D31D0}" dt="2019-12-09T13:44:58.042" v="155" actId="26606"/>
          <ac:spMkLst>
            <pc:docMk/>
            <pc:sldMk cId="2349965430" sldId="258"/>
            <ac:spMk id="27" creationId="{2A0E4E09-FC02-4ADC-951A-3FFA90B6FE39}"/>
          </ac:spMkLst>
        </pc:spChg>
        <pc:spChg chg="add">
          <ac:chgData name="Yasemin Kılıç" userId="baa01a254fc5068c" providerId="LiveId" clId="{56A82398-F269-470F-BB82-E5F8373D31D0}" dt="2019-12-09T13:45:57.159" v="165" actId="26606"/>
          <ac:spMkLst>
            <pc:docMk/>
            <pc:sldMk cId="2349965430" sldId="258"/>
            <ac:spMk id="28" creationId="{AD9B3EAD-A2B3-42C4-927C-3455E3E69EE6}"/>
          </ac:spMkLst>
        </pc:spChg>
        <pc:spChg chg="add del">
          <ac:chgData name="Yasemin Kılıç" userId="baa01a254fc5068c" providerId="LiveId" clId="{56A82398-F269-470F-BB82-E5F8373D31D0}" dt="2019-12-09T13:44:58.042" v="155" actId="26606"/>
          <ac:spMkLst>
            <pc:docMk/>
            <pc:sldMk cId="2349965430" sldId="258"/>
            <ac:spMk id="29" creationId="{E5821A2D-F010-4C2B-8819-23281D9C770F}"/>
          </ac:spMkLst>
        </pc:spChg>
        <pc:grpChg chg="add del">
          <ac:chgData name="Yasemin Kılıç" userId="baa01a254fc5068c" providerId="LiveId" clId="{56A82398-F269-470F-BB82-E5F8373D31D0}" dt="2019-12-09T13:44:58.042" v="155" actId="26606"/>
          <ac:grpSpMkLst>
            <pc:docMk/>
            <pc:sldMk cId="2349965430" sldId="258"/>
            <ac:grpSpMk id="31" creationId="{D68B9961-F007-40D1-AF51-61B6DE5106CE}"/>
          </ac:grpSpMkLst>
        </pc:grpChg>
        <pc:graphicFrameChg chg="add mod">
          <ac:chgData name="Yasemin Kılıç" userId="baa01a254fc5068c" providerId="LiveId" clId="{56A82398-F269-470F-BB82-E5F8373D31D0}" dt="2019-12-19T17:53:40.972" v="271" actId="20577"/>
          <ac:graphicFrameMkLst>
            <pc:docMk/>
            <pc:sldMk cId="2349965430" sldId="258"/>
            <ac:graphicFrameMk id="17" creationId="{C55B6373-2A24-4AA3-ADB6-A0E3435C361E}"/>
          </ac:graphicFrameMkLst>
        </pc:graphicFrameChg>
        <pc:picChg chg="add del mod">
          <ac:chgData name="Yasemin Kılıç" userId="baa01a254fc5068c" providerId="LiveId" clId="{56A82398-F269-470F-BB82-E5F8373D31D0}" dt="2019-12-09T13:38:37.212" v="78" actId="478"/>
          <ac:picMkLst>
            <pc:docMk/>
            <pc:sldMk cId="2349965430" sldId="258"/>
            <ac:picMk id="4" creationId="{50929A86-4033-46BD-A1E9-7B2457F85056}"/>
          </ac:picMkLst>
        </pc:picChg>
        <pc:picChg chg="add del mod ord">
          <ac:chgData name="Yasemin Kılıç" userId="baa01a254fc5068c" providerId="LiveId" clId="{56A82398-F269-470F-BB82-E5F8373D31D0}" dt="2019-12-09T13:45:01.516" v="158" actId="478"/>
          <ac:picMkLst>
            <pc:docMk/>
            <pc:sldMk cId="2349965430" sldId="258"/>
            <ac:picMk id="8" creationId="{BDB0D155-34C8-4ABC-8132-7D078B44F6F3}"/>
          </ac:picMkLst>
        </pc:picChg>
      </pc:sldChg>
      <pc:sldChg chg="modTransition">
        <pc:chgData name="Yasemin Kılıç" userId="baa01a254fc5068c" providerId="LiveId" clId="{56A82398-F269-470F-BB82-E5F8373D31D0}" dt="2019-12-19T18:03:50.209" v="319"/>
        <pc:sldMkLst>
          <pc:docMk/>
          <pc:sldMk cId="2325154954" sldId="259"/>
        </pc:sldMkLst>
      </pc:sldChg>
      <pc:sldChg chg="modSp mod">
        <pc:chgData name="Yasemin Kılıç" userId="baa01a254fc5068c" providerId="LiveId" clId="{56A82398-F269-470F-BB82-E5F8373D31D0}" dt="2019-12-09T13:26:06.107" v="32" actId="20577"/>
        <pc:sldMkLst>
          <pc:docMk/>
          <pc:sldMk cId="1074044145" sldId="266"/>
        </pc:sldMkLst>
        <pc:spChg chg="mod">
          <ac:chgData name="Yasemin Kılıç" userId="baa01a254fc5068c" providerId="LiveId" clId="{56A82398-F269-470F-BB82-E5F8373D31D0}" dt="2019-12-09T13:26:06.107" v="32" actId="20577"/>
          <ac:spMkLst>
            <pc:docMk/>
            <pc:sldMk cId="1074044145" sldId="266"/>
            <ac:spMk id="3" creationId="{00000000-0000-0000-0000-000000000000}"/>
          </ac:spMkLst>
        </pc:spChg>
      </pc:sldChg>
      <pc:sldChg chg="addSp delSp modSp mod setBg modShow">
        <pc:chgData name="Yasemin Kılıç" userId="baa01a254fc5068c" providerId="LiveId" clId="{56A82398-F269-470F-BB82-E5F8373D31D0}" dt="2019-12-19T17:58:43.271" v="295" actId="26606"/>
        <pc:sldMkLst>
          <pc:docMk/>
          <pc:sldMk cId="3720153698" sldId="267"/>
        </pc:sldMkLst>
        <pc:spChg chg="mod">
          <ac:chgData name="Yasemin Kılıç" userId="baa01a254fc5068c" providerId="LiveId" clId="{56A82398-F269-470F-BB82-E5F8373D31D0}" dt="2019-12-19T17:58:43.271" v="295" actId="26606"/>
          <ac:spMkLst>
            <pc:docMk/>
            <pc:sldMk cId="3720153698" sldId="267"/>
            <ac:spMk id="2" creationId="{3BF02E30-F081-4E64-928A-D7D86D6420A7}"/>
          </ac:spMkLst>
        </pc:spChg>
        <pc:spChg chg="add del">
          <ac:chgData name="Yasemin Kılıç" userId="baa01a254fc5068c" providerId="LiveId" clId="{56A82398-F269-470F-BB82-E5F8373D31D0}" dt="2019-12-19T17:58:43.072" v="294" actId="26606"/>
          <ac:spMkLst>
            <pc:docMk/>
            <pc:sldMk cId="3720153698" sldId="267"/>
            <ac:spMk id="7" creationId="{3FD711E9-7F79-40A9-8D9E-4AE293C154A5}"/>
          </ac:spMkLst>
        </pc:spChg>
        <pc:spChg chg="add">
          <ac:chgData name="Yasemin Kılıç" userId="baa01a254fc5068c" providerId="LiveId" clId="{56A82398-F269-470F-BB82-E5F8373D31D0}" dt="2019-12-19T17:58:43.271" v="295" actId="26606"/>
          <ac:spMkLst>
            <pc:docMk/>
            <pc:sldMk cId="3720153698" sldId="267"/>
            <ac:spMk id="9" creationId="{5118BA95-03E7-41B7-B442-0AF8C0A7FF68}"/>
          </ac:spMkLst>
        </pc:spChg>
        <pc:spChg chg="add">
          <ac:chgData name="Yasemin Kılıç" userId="baa01a254fc5068c" providerId="LiveId" clId="{56A82398-F269-470F-BB82-E5F8373D31D0}" dt="2019-12-19T17:58:43.271" v="295" actId="26606"/>
          <ac:spMkLst>
            <pc:docMk/>
            <pc:sldMk cId="3720153698" sldId="267"/>
            <ac:spMk id="12" creationId="{059D8741-EAD6-41B1-A882-70D70FC35821}"/>
          </ac:spMkLst>
        </pc:spChg>
        <pc:spChg chg="add">
          <ac:chgData name="Yasemin Kılıç" userId="baa01a254fc5068c" providerId="LiveId" clId="{56A82398-F269-470F-BB82-E5F8373D31D0}" dt="2019-12-19T17:58:43.271" v="295" actId="26606"/>
          <ac:spMkLst>
            <pc:docMk/>
            <pc:sldMk cId="3720153698" sldId="267"/>
            <ac:spMk id="14" creationId="{45444F36-3103-4D11-A25F-C054D4606DA4}"/>
          </ac:spMkLst>
        </pc:spChg>
        <pc:spChg chg="add">
          <ac:chgData name="Yasemin Kılıç" userId="baa01a254fc5068c" providerId="LiveId" clId="{56A82398-F269-470F-BB82-E5F8373D31D0}" dt="2019-12-19T17:58:43.271" v="295" actId="26606"/>
          <ac:spMkLst>
            <pc:docMk/>
            <pc:sldMk cId="3720153698" sldId="267"/>
            <ac:spMk id="16" creationId="{AD9B3EAD-A2B3-42C4-927C-3455E3E69EE6}"/>
          </ac:spMkLst>
        </pc:spChg>
        <pc:graphicFrameChg chg="mod modGraphic">
          <ac:chgData name="Yasemin Kılıç" userId="baa01a254fc5068c" providerId="LiveId" clId="{56A82398-F269-470F-BB82-E5F8373D31D0}" dt="2019-12-19T17:58:43.271" v="295" actId="26606"/>
          <ac:graphicFrameMkLst>
            <pc:docMk/>
            <pc:sldMk cId="3720153698" sldId="267"/>
            <ac:graphicFrameMk id="5" creationId="{94E31A2F-84D8-4065-B4D6-A0F65FCE575F}"/>
          </ac:graphicFrameMkLst>
        </pc:graphicFrameChg>
      </pc:sldChg>
      <pc:sldChg chg="addSp delSp modSp mod setBg delDesignElem">
        <pc:chgData name="Yasemin Kılıç" userId="baa01a254fc5068c" providerId="LiveId" clId="{56A82398-F269-470F-BB82-E5F8373D31D0}" dt="2019-12-19T18:08:00.891" v="445" actId="207"/>
        <pc:sldMkLst>
          <pc:docMk/>
          <pc:sldMk cId="238024137" sldId="268"/>
        </pc:sldMkLst>
        <pc:spChg chg="add del mod ord">
          <ac:chgData name="Yasemin Kılıç" userId="baa01a254fc5068c" providerId="LiveId" clId="{56A82398-F269-470F-BB82-E5F8373D31D0}" dt="2019-12-19T18:06:57.653" v="423" actId="26606"/>
          <ac:spMkLst>
            <pc:docMk/>
            <pc:sldMk cId="238024137" sldId="268"/>
            <ac:spMk id="3" creationId="{91BE3B6C-84B3-4123-BCCF-0B320AA676BB}"/>
          </ac:spMkLst>
        </pc:spChg>
        <pc:spChg chg="del mod">
          <ac:chgData name="Yasemin Kılıç" userId="baa01a254fc5068c" providerId="LiveId" clId="{56A82398-F269-470F-BB82-E5F8373D31D0}" dt="2019-12-19T18:01:09.990" v="304" actId="478"/>
          <ac:spMkLst>
            <pc:docMk/>
            <pc:sldMk cId="238024137" sldId="268"/>
            <ac:spMk id="21" creationId="{CACF3953-EF9B-426D-A392-DE8E0AA8FDF4}"/>
          </ac:spMkLst>
        </pc:spChg>
        <pc:spChg chg="mod">
          <ac:chgData name="Yasemin Kılıç" userId="baa01a254fc5068c" providerId="LiveId" clId="{56A82398-F269-470F-BB82-E5F8373D31D0}" dt="2019-12-19T18:06:57.653" v="423" actId="26606"/>
          <ac:spMkLst>
            <pc:docMk/>
            <pc:sldMk cId="238024137" sldId="268"/>
            <ac:spMk id="28" creationId="{0B8ED09F-31E0-4303-A258-B8BA0252EEF1}"/>
          </ac:spMkLst>
        </pc:spChg>
        <pc:spChg chg="add del">
          <ac:chgData name="Yasemin Kılıç" userId="baa01a254fc5068c" providerId="LiveId" clId="{56A82398-F269-470F-BB82-E5F8373D31D0}" dt="2019-12-19T18:03:50.209" v="319"/>
          <ac:spMkLst>
            <pc:docMk/>
            <pc:sldMk cId="238024137" sldId="268"/>
            <ac:spMk id="29" creationId="{6E3254AE-C4CD-426D-A6E8-7FA13B0F889C}"/>
          </ac:spMkLst>
        </pc:spChg>
        <pc:spChg chg="add del">
          <ac:chgData name="Yasemin Kılıç" userId="baa01a254fc5068c" providerId="LiveId" clId="{56A82398-F269-470F-BB82-E5F8373D31D0}" dt="2019-12-19T18:06:57.653" v="423" actId="26606"/>
          <ac:spMkLst>
            <pc:docMk/>
            <pc:sldMk cId="238024137" sldId="268"/>
            <ac:spMk id="30" creationId="{3B854194-185D-494D-905C-7C7CB2E30F6E}"/>
          </ac:spMkLst>
        </pc:spChg>
        <pc:spChg chg="add del">
          <ac:chgData name="Yasemin Kılıç" userId="baa01a254fc5068c" providerId="LiveId" clId="{56A82398-F269-470F-BB82-E5F8373D31D0}" dt="2019-12-19T18:06:57.653" v="423" actId="26606"/>
          <ac:spMkLst>
            <pc:docMk/>
            <pc:sldMk cId="238024137" sldId="268"/>
            <ac:spMk id="35" creationId="{B4F5FA0D-0104-4987-8241-EFF7C85B88DE}"/>
          </ac:spMkLst>
        </pc:spChg>
        <pc:spChg chg="add del">
          <ac:chgData name="Yasemin Kılıç" userId="baa01a254fc5068c" providerId="LiveId" clId="{56A82398-F269-470F-BB82-E5F8373D31D0}" dt="2019-12-19T18:06:47.700" v="420" actId="26606"/>
          <ac:spMkLst>
            <pc:docMk/>
            <pc:sldMk cId="238024137" sldId="268"/>
            <ac:spMk id="39" creationId="{3B854194-185D-494D-905C-7C7CB2E30F6E}"/>
          </ac:spMkLst>
        </pc:spChg>
        <pc:spChg chg="add del">
          <ac:chgData name="Yasemin Kılıç" userId="baa01a254fc5068c" providerId="LiveId" clId="{56A82398-F269-470F-BB82-E5F8373D31D0}" dt="2019-12-19T18:06:47.700" v="420" actId="26606"/>
          <ac:spMkLst>
            <pc:docMk/>
            <pc:sldMk cId="238024137" sldId="268"/>
            <ac:spMk id="41" creationId="{B4F5FA0D-0104-4987-8241-EFF7C85B88DE}"/>
          </ac:spMkLst>
        </pc:spChg>
        <pc:spChg chg="add del">
          <ac:chgData name="Yasemin Kılıç" userId="baa01a254fc5068c" providerId="LiveId" clId="{56A82398-F269-470F-BB82-E5F8373D31D0}" dt="2019-12-19T18:03:10.933" v="315" actId="26606"/>
          <ac:spMkLst>
            <pc:docMk/>
            <pc:sldMk cId="238024137" sldId="268"/>
            <ac:spMk id="42" creationId="{3A9C15D4-2EE7-4D05-B87C-91D1F3B9604B}"/>
          </ac:spMkLst>
        </pc:spChg>
        <pc:spChg chg="add del">
          <ac:chgData name="Yasemin Kılıç" userId="baa01a254fc5068c" providerId="LiveId" clId="{56A82398-F269-470F-BB82-E5F8373D31D0}" dt="2019-12-19T18:03:10.933" v="315" actId="26606"/>
          <ac:spMkLst>
            <pc:docMk/>
            <pc:sldMk cId="238024137" sldId="268"/>
            <ac:spMk id="44" creationId="{4ED7B0FB-9654-4441-9545-02D458B68620}"/>
          </ac:spMkLst>
        </pc:spChg>
        <pc:spChg chg="add">
          <ac:chgData name="Yasemin Kılıç" userId="baa01a254fc5068c" providerId="LiveId" clId="{56A82398-F269-470F-BB82-E5F8373D31D0}" dt="2019-12-19T18:06:57.653" v="423" actId="26606"/>
          <ac:spMkLst>
            <pc:docMk/>
            <pc:sldMk cId="238024137" sldId="268"/>
            <ac:spMk id="51" creationId="{0499AD7B-99D4-4755-8966-F7BA0426904B}"/>
          </ac:spMkLst>
        </pc:spChg>
        <pc:graphicFrameChg chg="add del mod">
          <ac:chgData name="Yasemin Kılıç" userId="baa01a254fc5068c" providerId="LiveId" clId="{56A82398-F269-470F-BB82-E5F8373D31D0}" dt="2019-12-19T18:03:10.933" v="315" actId="26606"/>
          <ac:graphicFrameMkLst>
            <pc:docMk/>
            <pc:sldMk cId="238024137" sldId="268"/>
            <ac:graphicFrameMk id="33" creationId="{0D1CCE7D-93BF-4F52-8BE1-08B6F052EE0E}"/>
          </ac:graphicFrameMkLst>
        </pc:graphicFrameChg>
        <pc:graphicFrameChg chg="add del">
          <ac:chgData name="Yasemin Kılıç" userId="baa01a254fc5068c" providerId="LiveId" clId="{56A82398-F269-470F-BB82-E5F8373D31D0}" dt="2019-12-19T18:06:57.562" v="422" actId="26606"/>
          <ac:graphicFrameMkLst>
            <pc:docMk/>
            <pc:sldMk cId="238024137" sldId="268"/>
            <ac:graphicFrameMk id="49" creationId="{A82E7828-4480-48C5-BACC-3D165E89FB0B}"/>
          </ac:graphicFrameMkLst>
        </pc:graphicFrameChg>
        <pc:graphicFrameChg chg="add mod">
          <ac:chgData name="Yasemin Kılıç" userId="baa01a254fc5068c" providerId="LiveId" clId="{56A82398-F269-470F-BB82-E5F8373D31D0}" dt="2019-12-19T18:08:00.891" v="445" actId="207"/>
          <ac:graphicFrameMkLst>
            <pc:docMk/>
            <pc:sldMk cId="238024137" sldId="268"/>
            <ac:graphicFrameMk id="53" creationId="{A5918CCB-0897-4A10-BB81-72B553BD2C15}"/>
          </ac:graphicFrameMkLst>
        </pc:graphicFrameChg>
        <pc:picChg chg="add del">
          <ac:chgData name="Yasemin Kılıç" userId="baa01a254fc5068c" providerId="LiveId" clId="{56A82398-F269-470F-BB82-E5F8373D31D0}" dt="2019-12-19T18:03:50.209" v="319"/>
          <ac:picMkLst>
            <pc:docMk/>
            <pc:sldMk cId="238024137" sldId="268"/>
            <ac:picMk id="25" creationId="{25496B42-CC46-4183-B481-887CD3E8C725}"/>
          </ac:picMkLst>
        </pc:picChg>
        <pc:picChg chg="add del">
          <ac:chgData name="Yasemin Kılıç" userId="baa01a254fc5068c" providerId="LiveId" clId="{56A82398-F269-470F-BB82-E5F8373D31D0}" dt="2019-12-19T18:03:50.209" v="319"/>
          <ac:picMkLst>
            <pc:docMk/>
            <pc:sldMk cId="238024137" sldId="268"/>
            <ac:picMk id="27" creationId="{765E2D7E-B7BD-404F-9F71-D6620D37B909}"/>
          </ac:picMkLst>
        </pc:picChg>
        <pc:picChg chg="add del">
          <ac:chgData name="Yasemin Kılıç" userId="baa01a254fc5068c" providerId="LiveId" clId="{56A82398-F269-470F-BB82-E5F8373D31D0}" dt="2019-12-19T18:03:50.209" v="319"/>
          <ac:picMkLst>
            <pc:docMk/>
            <pc:sldMk cId="238024137" sldId="268"/>
            <ac:picMk id="31" creationId="{F5C53434-A0C7-4A81-8EB0-D460DAD9BB65}"/>
          </ac:picMkLst>
        </pc:picChg>
        <pc:picChg chg="add del">
          <ac:chgData name="Yasemin Kılıç" userId="baa01a254fc5068c" providerId="LiveId" clId="{56A82398-F269-470F-BB82-E5F8373D31D0}" dt="2019-12-19T18:06:57.653" v="423" actId="26606"/>
          <ac:picMkLst>
            <pc:docMk/>
            <pc:sldMk cId="238024137" sldId="268"/>
            <ac:picMk id="37" creationId="{2897127E-6CEF-446C-BE87-93B7C46E49D1}"/>
          </ac:picMkLst>
        </pc:picChg>
        <pc:picChg chg="add del">
          <ac:chgData name="Yasemin Kılıç" userId="baa01a254fc5068c" providerId="LiveId" clId="{56A82398-F269-470F-BB82-E5F8373D31D0}" dt="2019-12-19T18:03:10.933" v="315" actId="26606"/>
          <ac:picMkLst>
            <pc:docMk/>
            <pc:sldMk cId="238024137" sldId="268"/>
            <ac:picMk id="38" creationId="{7407B0FF-43E0-4B2E-B48B-C2A472D103F9}"/>
          </ac:picMkLst>
        </pc:picChg>
        <pc:picChg chg="add del">
          <ac:chgData name="Yasemin Kılıç" userId="baa01a254fc5068c" providerId="LiveId" clId="{56A82398-F269-470F-BB82-E5F8373D31D0}" dt="2019-12-19T18:03:10.933" v="315" actId="26606"/>
          <ac:picMkLst>
            <pc:docMk/>
            <pc:sldMk cId="238024137" sldId="268"/>
            <ac:picMk id="40" creationId="{7CAC6C18-4147-48ED-8B6A-19B3E0D89163}"/>
          </ac:picMkLst>
        </pc:picChg>
        <pc:picChg chg="add del">
          <ac:chgData name="Yasemin Kılıç" userId="baa01a254fc5068c" providerId="LiveId" clId="{56A82398-F269-470F-BB82-E5F8373D31D0}" dt="2019-12-19T18:06:47.700" v="420" actId="26606"/>
          <ac:picMkLst>
            <pc:docMk/>
            <pc:sldMk cId="238024137" sldId="268"/>
            <ac:picMk id="43" creationId="{2897127E-6CEF-446C-BE87-93B7C46E49D1}"/>
          </ac:picMkLst>
        </pc:picChg>
        <pc:picChg chg="add del">
          <ac:chgData name="Yasemin Kılıç" userId="baa01a254fc5068c" providerId="LiveId" clId="{56A82398-F269-470F-BB82-E5F8373D31D0}" dt="2019-12-19T18:06:57.562" v="422" actId="26606"/>
          <ac:picMkLst>
            <pc:docMk/>
            <pc:sldMk cId="238024137" sldId="268"/>
            <ac:picMk id="45" creationId="{54DDEBDD-D8BD-41A6-8A0D-B00E3768B0F9}"/>
          </ac:picMkLst>
        </pc:picChg>
        <pc:picChg chg="add del">
          <ac:chgData name="Yasemin Kılıç" userId="baa01a254fc5068c" providerId="LiveId" clId="{56A82398-F269-470F-BB82-E5F8373D31D0}" dt="2019-12-19T18:03:10.933" v="315" actId="26606"/>
          <ac:picMkLst>
            <pc:docMk/>
            <pc:sldMk cId="238024137" sldId="268"/>
            <ac:picMk id="46" creationId="{7BB94C57-FDF3-45A3-9D1F-904523D795D4}"/>
          </ac:picMkLst>
        </pc:picChg>
        <pc:picChg chg="add del">
          <ac:chgData name="Yasemin Kılıç" userId="baa01a254fc5068c" providerId="LiveId" clId="{56A82398-F269-470F-BB82-E5F8373D31D0}" dt="2019-12-19T18:06:57.562" v="422" actId="26606"/>
          <ac:picMkLst>
            <pc:docMk/>
            <pc:sldMk cId="238024137" sldId="268"/>
            <ac:picMk id="47" creationId="{FB5E1CEE-6ECC-4A3E-B931-FC666A70165E}"/>
          </ac:picMkLst>
        </pc:picChg>
        <pc:picChg chg="add del">
          <ac:chgData name="Yasemin Kılıç" userId="baa01a254fc5068c" providerId="LiveId" clId="{56A82398-F269-470F-BB82-E5F8373D31D0}" dt="2019-12-19T18:03:10.933" v="315" actId="26606"/>
          <ac:picMkLst>
            <pc:docMk/>
            <pc:sldMk cId="238024137" sldId="268"/>
            <ac:picMk id="48" creationId="{6AEBDF1A-221A-4497-BBA9-57A70D161510}"/>
          </ac:picMkLst>
        </pc:picChg>
        <pc:picChg chg="add">
          <ac:chgData name="Yasemin Kılıç" userId="baa01a254fc5068c" providerId="LiveId" clId="{56A82398-F269-470F-BB82-E5F8373D31D0}" dt="2019-12-19T18:06:57.653" v="423" actId="26606"/>
          <ac:picMkLst>
            <pc:docMk/>
            <pc:sldMk cId="238024137" sldId="268"/>
            <ac:picMk id="52" creationId="{1A06F89A-489D-4383-94C5-42F7FF2E9A63}"/>
          </ac:picMkLst>
        </pc:picChg>
      </pc:sldChg>
      <pc:sldChg chg="addSp delSp modSp mod setBg delDesignElem">
        <pc:chgData name="Yasemin Kılıç" userId="baa01a254fc5068c" providerId="LiveId" clId="{56A82398-F269-470F-BB82-E5F8373D31D0}" dt="2019-12-19T18:08:55.626" v="446" actId="26606"/>
        <pc:sldMkLst>
          <pc:docMk/>
          <pc:sldMk cId="2847480475" sldId="271"/>
        </pc:sldMkLst>
        <pc:spChg chg="mod">
          <ac:chgData name="Yasemin Kılıç" userId="baa01a254fc5068c" providerId="LiveId" clId="{56A82398-F269-470F-BB82-E5F8373D31D0}" dt="2019-12-19T18:08:55.626" v="446" actId="26606"/>
          <ac:spMkLst>
            <pc:docMk/>
            <pc:sldMk cId="2847480475" sldId="271"/>
            <ac:spMk id="2" creationId="{76FB9CCE-4C70-44E3-BFEA-78A78938336C}"/>
          </ac:spMkLst>
        </pc:spChg>
        <pc:spChg chg="del">
          <ac:chgData name="Yasemin Kılıç" userId="baa01a254fc5068c" providerId="LiveId" clId="{56A82398-F269-470F-BB82-E5F8373D31D0}" dt="2019-12-19T18:08:55.626" v="446" actId="26606"/>
          <ac:spMkLst>
            <pc:docMk/>
            <pc:sldMk cId="2847480475" sldId="271"/>
            <ac:spMk id="3" creationId="{91BE3B6C-84B3-4123-BCCF-0B320AA676BB}"/>
          </ac:spMkLst>
        </pc:spChg>
        <pc:spChg chg="add">
          <ac:chgData name="Yasemin Kılıç" userId="baa01a254fc5068c" providerId="LiveId" clId="{56A82398-F269-470F-BB82-E5F8373D31D0}" dt="2019-12-19T18:08:55.626" v="446" actId="26606"/>
          <ac:spMkLst>
            <pc:docMk/>
            <pc:sldMk cId="2847480475" sldId="271"/>
            <ac:spMk id="10" creationId="{0499AD7B-99D4-4755-8966-F7BA0426904B}"/>
          </ac:spMkLst>
        </pc:spChg>
        <pc:spChg chg="del">
          <ac:chgData name="Yasemin Kılıç" userId="baa01a254fc5068c" providerId="LiveId" clId="{56A82398-F269-470F-BB82-E5F8373D31D0}" dt="2019-12-19T18:03:50.209" v="319"/>
          <ac:spMkLst>
            <pc:docMk/>
            <pc:sldMk cId="2847480475" sldId="271"/>
            <ac:spMk id="16" creationId="{446F2B05-D14A-46C1-B94D-81BAFA34CA8C}"/>
          </ac:spMkLst>
        </pc:spChg>
        <pc:graphicFrameChg chg="add">
          <ac:chgData name="Yasemin Kılıç" userId="baa01a254fc5068c" providerId="LiveId" clId="{56A82398-F269-470F-BB82-E5F8373D31D0}" dt="2019-12-19T18:08:55.626" v="446" actId="26606"/>
          <ac:graphicFrameMkLst>
            <pc:docMk/>
            <pc:sldMk cId="2847480475" sldId="271"/>
            <ac:graphicFrameMk id="8" creationId="{3EF0D1AC-9A3C-4C0A-9E1B-E190A45A02F5}"/>
          </ac:graphicFrameMkLst>
        </pc:graphicFrameChg>
        <pc:picChg chg="add">
          <ac:chgData name="Yasemin Kılıç" userId="baa01a254fc5068c" providerId="LiveId" clId="{56A82398-F269-470F-BB82-E5F8373D31D0}" dt="2019-12-19T18:08:55.626" v="446" actId="26606"/>
          <ac:picMkLst>
            <pc:docMk/>
            <pc:sldMk cId="2847480475" sldId="271"/>
            <ac:picMk id="6" creationId="{1A06F89A-489D-4383-94C5-42F7FF2E9A63}"/>
          </ac:picMkLst>
        </pc:picChg>
        <pc:picChg chg="del">
          <ac:chgData name="Yasemin Kılıç" userId="baa01a254fc5068c" providerId="LiveId" clId="{56A82398-F269-470F-BB82-E5F8373D31D0}" dt="2019-12-19T18:03:50.209" v="319"/>
          <ac:picMkLst>
            <pc:docMk/>
            <pc:sldMk cId="2847480475" sldId="271"/>
            <ac:picMk id="12" creationId="{25496B42-CC46-4183-B481-887CD3E8C725}"/>
          </ac:picMkLst>
        </pc:picChg>
        <pc:picChg chg="del">
          <ac:chgData name="Yasemin Kılıç" userId="baa01a254fc5068c" providerId="LiveId" clId="{56A82398-F269-470F-BB82-E5F8373D31D0}" dt="2019-12-19T18:03:50.209" v="319"/>
          <ac:picMkLst>
            <pc:docMk/>
            <pc:sldMk cId="2847480475" sldId="271"/>
            <ac:picMk id="14" creationId="{765E2D7E-B7BD-404F-9F71-D6620D37B909}"/>
          </ac:picMkLst>
        </pc:picChg>
        <pc:picChg chg="del">
          <ac:chgData name="Yasemin Kılıç" userId="baa01a254fc5068c" providerId="LiveId" clId="{56A82398-F269-470F-BB82-E5F8373D31D0}" dt="2019-12-19T18:03:50.209" v="319"/>
          <ac:picMkLst>
            <pc:docMk/>
            <pc:sldMk cId="2847480475" sldId="271"/>
            <ac:picMk id="18" creationId="{DC21F734-A85A-4FEA-8CB8-6C72B8195C37}"/>
          </ac:picMkLst>
        </pc:picChg>
      </pc:sldChg>
      <pc:sldChg chg="modSp mod">
        <pc:chgData name="Yasemin Kılıç" userId="baa01a254fc5068c" providerId="LiveId" clId="{56A82398-F269-470F-BB82-E5F8373D31D0}" dt="2019-12-19T18:00:38.968" v="299" actId="14100"/>
        <pc:sldMkLst>
          <pc:docMk/>
          <pc:sldMk cId="4252173517" sldId="273"/>
        </pc:sldMkLst>
        <pc:spChg chg="mod">
          <ac:chgData name="Yasemin Kılıç" userId="baa01a254fc5068c" providerId="LiveId" clId="{56A82398-F269-470F-BB82-E5F8373D31D0}" dt="2019-12-19T18:00:38.968" v="299" actId="14100"/>
          <ac:spMkLst>
            <pc:docMk/>
            <pc:sldMk cId="4252173517" sldId="273"/>
            <ac:spMk id="2" creationId="{A0931EF5-7913-4AF2-9CDA-D337D551D818}"/>
          </ac:spMkLst>
        </pc:spChg>
      </pc:sldChg>
      <pc:sldChg chg="addSp modSp mod setBg setClrOvrMap">
        <pc:chgData name="Yasemin Kılıç" userId="baa01a254fc5068c" providerId="LiveId" clId="{56A82398-F269-470F-BB82-E5F8373D31D0}" dt="2019-12-19T18:10:10.714" v="448" actId="26606"/>
        <pc:sldMkLst>
          <pc:docMk/>
          <pc:sldMk cId="1322832448" sldId="274"/>
        </pc:sldMkLst>
        <pc:spChg chg="mod">
          <ac:chgData name="Yasemin Kılıç" userId="baa01a254fc5068c" providerId="LiveId" clId="{56A82398-F269-470F-BB82-E5F8373D31D0}" dt="2019-12-19T18:10:10.714" v="448" actId="26606"/>
          <ac:spMkLst>
            <pc:docMk/>
            <pc:sldMk cId="1322832448" sldId="274"/>
            <ac:spMk id="2" creationId="{76FB9CCE-4C70-44E3-BFEA-78A78938336C}"/>
          </ac:spMkLst>
        </pc:spChg>
        <pc:spChg chg="mod">
          <ac:chgData name="Yasemin Kılıç" userId="baa01a254fc5068c" providerId="LiveId" clId="{56A82398-F269-470F-BB82-E5F8373D31D0}" dt="2019-12-19T18:10:10.714" v="448" actId="26606"/>
          <ac:spMkLst>
            <pc:docMk/>
            <pc:sldMk cId="1322832448" sldId="274"/>
            <ac:spMk id="13" creationId="{FFFFC100-ECF1-4BFF-890E-75ED464C9F5E}"/>
          </ac:spMkLst>
        </pc:spChg>
        <pc:spChg chg="add">
          <ac:chgData name="Yasemin Kılıç" userId="baa01a254fc5068c" providerId="LiveId" clId="{56A82398-F269-470F-BB82-E5F8373D31D0}" dt="2019-12-19T18:10:10.714" v="448" actId="26606"/>
          <ac:spMkLst>
            <pc:docMk/>
            <pc:sldMk cId="1322832448" sldId="274"/>
            <ac:spMk id="15" creationId="{867D4867-5BA7-4462-B2F6-A23F4A622AA7}"/>
          </ac:spMkLst>
        </pc:spChg>
        <pc:picChg chg="mod">
          <ac:chgData name="Yasemin Kılıç" userId="baa01a254fc5068c" providerId="LiveId" clId="{56A82398-F269-470F-BB82-E5F8373D31D0}" dt="2019-12-19T18:10:10.714" v="448" actId="26606"/>
          <ac:picMkLst>
            <pc:docMk/>
            <pc:sldMk cId="1322832448" sldId="274"/>
            <ac:picMk id="4" creationId="{025A2F66-AB78-4E2F-A352-1F20B511AE0C}"/>
          </ac:picMkLst>
        </pc:picChg>
      </pc:sldChg>
      <pc:sldChg chg="mod modShow">
        <pc:chgData name="Yasemin Kılıç" userId="baa01a254fc5068c" providerId="LiveId" clId="{56A82398-F269-470F-BB82-E5F8373D31D0}" dt="2019-12-19T18:10:45.368" v="452" actId="729"/>
        <pc:sldMkLst>
          <pc:docMk/>
          <pc:sldMk cId="3812365194" sldId="276"/>
        </pc:sldMkLst>
      </pc:sldChg>
      <pc:sldChg chg="addSp modSp mod setBg">
        <pc:chgData name="Yasemin Kılıç" userId="baa01a254fc5068c" providerId="LiveId" clId="{56A82398-F269-470F-BB82-E5F8373D31D0}" dt="2019-12-19T18:10:26.309" v="451" actId="27636"/>
        <pc:sldMkLst>
          <pc:docMk/>
          <pc:sldMk cId="2845568365" sldId="278"/>
        </pc:sldMkLst>
        <pc:spChg chg="mod">
          <ac:chgData name="Yasemin Kılıç" userId="baa01a254fc5068c" providerId="LiveId" clId="{56A82398-F269-470F-BB82-E5F8373D31D0}" dt="2019-12-19T18:10:19.894" v="449" actId="26606"/>
          <ac:spMkLst>
            <pc:docMk/>
            <pc:sldMk cId="2845568365" sldId="278"/>
            <ac:spMk id="2" creationId="{B0B9515D-069C-4B16-B76B-E8CB18B51EBD}"/>
          </ac:spMkLst>
        </pc:spChg>
        <pc:spChg chg="mod">
          <ac:chgData name="Yasemin Kılıç" userId="baa01a254fc5068c" providerId="LiveId" clId="{56A82398-F269-470F-BB82-E5F8373D31D0}" dt="2019-12-19T18:10:26.309" v="451" actId="27636"/>
          <ac:spMkLst>
            <pc:docMk/>
            <pc:sldMk cId="2845568365" sldId="278"/>
            <ac:spMk id="3" creationId="{13CF5A05-6A26-4127-B71E-225E3F2A2BE3}"/>
          </ac:spMkLst>
        </pc:spChg>
        <pc:spChg chg="add">
          <ac:chgData name="Yasemin Kılıç" userId="baa01a254fc5068c" providerId="LiveId" clId="{56A82398-F269-470F-BB82-E5F8373D31D0}" dt="2019-12-19T18:10:19.894" v="449" actId="26606"/>
          <ac:spMkLst>
            <pc:docMk/>
            <pc:sldMk cId="2845568365" sldId="278"/>
            <ac:spMk id="11" creationId="{E009DD9B-5EE2-4C0D-8B2B-351C8C102205}"/>
          </ac:spMkLst>
        </pc:spChg>
        <pc:spChg chg="add">
          <ac:chgData name="Yasemin Kılıç" userId="baa01a254fc5068c" providerId="LiveId" clId="{56A82398-F269-470F-BB82-E5F8373D31D0}" dt="2019-12-19T18:10:19.894" v="449" actId="26606"/>
          <ac:spMkLst>
            <pc:docMk/>
            <pc:sldMk cId="2845568365" sldId="278"/>
            <ac:spMk id="13" creationId="{E720DB99-7745-4E75-9D96-AAB6D55C531E}"/>
          </ac:spMkLst>
        </pc:spChg>
        <pc:spChg chg="add">
          <ac:chgData name="Yasemin Kılıç" userId="baa01a254fc5068c" providerId="LiveId" clId="{56A82398-F269-470F-BB82-E5F8373D31D0}" dt="2019-12-19T18:10:19.894" v="449" actId="26606"/>
          <ac:spMkLst>
            <pc:docMk/>
            <pc:sldMk cId="2845568365" sldId="278"/>
            <ac:spMk id="15" creationId="{D68803C4-E159-4360-B7BB-74205C8F782D}"/>
          </ac:spMkLst>
        </pc:spChg>
        <pc:spChg chg="add">
          <ac:chgData name="Yasemin Kılıç" userId="baa01a254fc5068c" providerId="LiveId" clId="{56A82398-F269-470F-BB82-E5F8373D31D0}" dt="2019-12-19T18:10:19.894" v="449" actId="26606"/>
          <ac:spMkLst>
            <pc:docMk/>
            <pc:sldMk cId="2845568365" sldId="278"/>
            <ac:spMk id="17" creationId="{504B0465-3B07-49BF-BEA7-D81476246293}"/>
          </ac:spMkLst>
        </pc:spChg>
        <pc:spChg chg="add">
          <ac:chgData name="Yasemin Kılıç" userId="baa01a254fc5068c" providerId="LiveId" clId="{56A82398-F269-470F-BB82-E5F8373D31D0}" dt="2019-12-19T18:10:19.894" v="449" actId="26606"/>
          <ac:spMkLst>
            <pc:docMk/>
            <pc:sldMk cId="2845568365" sldId="278"/>
            <ac:spMk id="19" creationId="{49B7FFA5-14CB-4A4F-9BCC-CA3AA5D9D276}"/>
          </ac:spMkLst>
        </pc:spChg>
        <pc:spChg chg="add">
          <ac:chgData name="Yasemin Kılıç" userId="baa01a254fc5068c" providerId="LiveId" clId="{56A82398-F269-470F-BB82-E5F8373D31D0}" dt="2019-12-19T18:10:19.894" v="449" actId="26606"/>
          <ac:spMkLst>
            <pc:docMk/>
            <pc:sldMk cId="2845568365" sldId="278"/>
            <ac:spMk id="21" creationId="{04E48745-7512-4EC2-9E20-9092D12150CA}"/>
          </ac:spMkLst>
        </pc:spChg>
        <pc:picChg chg="mod ord">
          <ac:chgData name="Yasemin Kılıç" userId="baa01a254fc5068c" providerId="LiveId" clId="{56A82398-F269-470F-BB82-E5F8373D31D0}" dt="2019-12-19T18:10:19.894" v="449" actId="26606"/>
          <ac:picMkLst>
            <pc:docMk/>
            <pc:sldMk cId="2845568365" sldId="278"/>
            <ac:picMk id="6" creationId="{A173A54A-CD6E-41C2-86A7-DCFDA30C29C1}"/>
          </ac:picMkLst>
        </pc:picChg>
      </pc:sldChg>
      <pc:sldChg chg="mod modShow">
        <pc:chgData name="Yasemin Kılıç" userId="baa01a254fc5068c" providerId="LiveId" clId="{56A82398-F269-470F-BB82-E5F8373D31D0}" dt="2019-12-19T18:11:00.073" v="454" actId="729"/>
        <pc:sldMkLst>
          <pc:docMk/>
          <pc:sldMk cId="2879444226" sldId="280"/>
        </pc:sldMkLst>
      </pc:sldChg>
      <pc:sldChg chg="mod modShow">
        <pc:chgData name="Yasemin Kılıç" userId="baa01a254fc5068c" providerId="LiveId" clId="{56A82398-F269-470F-BB82-E5F8373D31D0}" dt="2019-12-19T18:10:58.097" v="453" actId="729"/>
        <pc:sldMkLst>
          <pc:docMk/>
          <pc:sldMk cId="3294108735" sldId="281"/>
        </pc:sldMkLst>
      </pc:sldChg>
      <pc:sldChg chg="addSp delSp modSp mod setBg setClrOvrMap">
        <pc:chgData name="Yasemin Kılıç" userId="baa01a254fc5068c" providerId="LiveId" clId="{56A82398-F269-470F-BB82-E5F8373D31D0}" dt="2019-12-19T17:55:52.804" v="280"/>
        <pc:sldMkLst>
          <pc:docMk/>
          <pc:sldMk cId="3558570489" sldId="291"/>
        </pc:sldMkLst>
        <pc:spChg chg="mod">
          <ac:chgData name="Yasemin Kılıç" userId="baa01a254fc5068c" providerId="LiveId" clId="{56A82398-F269-470F-BB82-E5F8373D31D0}" dt="2019-12-09T13:34:38.405" v="58" actId="26606"/>
          <ac:spMkLst>
            <pc:docMk/>
            <pc:sldMk cId="3558570489" sldId="291"/>
            <ac:spMk id="2" creationId="{F0789EB5-480E-4B6D-BE67-F966C66765E8}"/>
          </ac:spMkLst>
        </pc:spChg>
        <pc:spChg chg="mod ord">
          <ac:chgData name="Yasemin Kılıç" userId="baa01a254fc5068c" providerId="LiveId" clId="{56A82398-F269-470F-BB82-E5F8373D31D0}" dt="2019-12-09T13:34:38.405" v="58" actId="26606"/>
          <ac:spMkLst>
            <pc:docMk/>
            <pc:sldMk cId="3558570489" sldId="291"/>
            <ac:spMk id="3" creationId="{0D4CC633-A064-4BFD-AACC-7304DA15819D}"/>
          </ac:spMkLst>
        </pc:spChg>
        <pc:spChg chg="add">
          <ac:chgData name="Yasemin Kılıç" userId="baa01a254fc5068c" providerId="LiveId" clId="{56A82398-F269-470F-BB82-E5F8373D31D0}" dt="2019-12-09T13:34:38.405" v="58" actId="26606"/>
          <ac:spMkLst>
            <pc:docMk/>
            <pc:sldMk cId="3558570489" sldId="291"/>
            <ac:spMk id="11" creationId="{2A0E4E09-FC02-4ADC-951A-3FFA90B6FE39}"/>
          </ac:spMkLst>
        </pc:spChg>
        <pc:spChg chg="add">
          <ac:chgData name="Yasemin Kılıç" userId="baa01a254fc5068c" providerId="LiveId" clId="{56A82398-F269-470F-BB82-E5F8373D31D0}" dt="2019-12-09T13:34:38.405" v="58" actId="26606"/>
          <ac:spMkLst>
            <pc:docMk/>
            <pc:sldMk cId="3558570489" sldId="291"/>
            <ac:spMk id="13" creationId="{E7320EF0-BBCF-4227-8108-92736B729D81}"/>
          </ac:spMkLst>
        </pc:spChg>
        <pc:spChg chg="add">
          <ac:chgData name="Yasemin Kılıç" userId="baa01a254fc5068c" providerId="LiveId" clId="{56A82398-F269-470F-BB82-E5F8373D31D0}" dt="2019-12-09T13:34:38.405" v="58" actId="26606"/>
          <ac:spMkLst>
            <pc:docMk/>
            <pc:sldMk cId="3558570489" sldId="291"/>
            <ac:spMk id="15" creationId="{E5821A2D-F010-4C2B-8819-23281D9C770F}"/>
          </ac:spMkLst>
        </pc:spChg>
        <pc:grpChg chg="add">
          <ac:chgData name="Yasemin Kılıç" userId="baa01a254fc5068c" providerId="LiveId" clId="{56A82398-F269-470F-BB82-E5F8373D31D0}" dt="2019-12-09T13:34:38.405" v="58" actId="26606"/>
          <ac:grpSpMkLst>
            <pc:docMk/>
            <pc:sldMk cId="3558570489" sldId="291"/>
            <ac:grpSpMk id="17" creationId="{D68B9961-F007-40D1-AF51-61B6DE5106CE}"/>
          </ac:grpSpMkLst>
        </pc:grpChg>
        <pc:picChg chg="mod">
          <ac:chgData name="Yasemin Kılıç" userId="baa01a254fc5068c" providerId="LiveId" clId="{56A82398-F269-470F-BB82-E5F8373D31D0}" dt="2019-12-09T13:36:05.095" v="71" actId="14100"/>
          <ac:picMkLst>
            <pc:docMk/>
            <pc:sldMk cId="3558570489" sldId="291"/>
            <ac:picMk id="5" creationId="{9EAA8E97-E20B-4F93-9A87-EAD99E272E0F}"/>
          </ac:picMkLst>
        </pc:picChg>
        <pc:picChg chg="add mod">
          <ac:chgData name="Yasemin Kılıç" userId="baa01a254fc5068c" providerId="LiveId" clId="{56A82398-F269-470F-BB82-E5F8373D31D0}" dt="2019-12-09T13:35:33.127" v="69" actId="14100"/>
          <ac:picMkLst>
            <pc:docMk/>
            <pc:sldMk cId="3558570489" sldId="291"/>
            <ac:picMk id="6" creationId="{FA9AFA2D-9674-409F-94ED-A2F8F2115F02}"/>
          </ac:picMkLst>
        </pc:picChg>
        <pc:picChg chg="del mod">
          <ac:chgData name="Yasemin Kılıç" userId="baa01a254fc5068c" providerId="LiveId" clId="{56A82398-F269-470F-BB82-E5F8373D31D0}" dt="2019-12-09T13:34:30.387" v="56"/>
          <ac:picMkLst>
            <pc:docMk/>
            <pc:sldMk cId="3558570489" sldId="291"/>
            <ac:picMk id="7" creationId="{69966117-CF8D-4FB8-BC07-F74F2920A94B}"/>
          </ac:picMkLst>
        </pc:picChg>
      </pc:sldChg>
      <pc:sldChg chg="addSp delSp modSp mod setClrOvrMap delDesignElem">
        <pc:chgData name="Yasemin Kılıç" userId="baa01a254fc5068c" providerId="LiveId" clId="{56A82398-F269-470F-BB82-E5F8373D31D0}" dt="2019-12-19T18:09:52.295" v="447" actId="26606"/>
        <pc:sldMkLst>
          <pc:docMk/>
          <pc:sldMk cId="2863952524" sldId="294"/>
        </pc:sldMkLst>
        <pc:spChg chg="mod">
          <ac:chgData name="Yasemin Kılıç" userId="baa01a254fc5068c" providerId="LiveId" clId="{56A82398-F269-470F-BB82-E5F8373D31D0}" dt="2019-12-19T18:09:52.295" v="447" actId="26606"/>
          <ac:spMkLst>
            <pc:docMk/>
            <pc:sldMk cId="2863952524" sldId="294"/>
            <ac:spMk id="2" creationId="{76FB9CCE-4C70-44E3-BFEA-78A78938336C}"/>
          </ac:spMkLst>
        </pc:spChg>
        <pc:spChg chg="mod">
          <ac:chgData name="Yasemin Kılıç" userId="baa01a254fc5068c" providerId="LiveId" clId="{56A82398-F269-470F-BB82-E5F8373D31D0}" dt="2019-12-19T18:09:52.295" v="447" actId="26606"/>
          <ac:spMkLst>
            <pc:docMk/>
            <pc:sldMk cId="2863952524" sldId="294"/>
            <ac:spMk id="3" creationId="{91BE3B6C-84B3-4123-BCCF-0B320AA676BB}"/>
          </ac:spMkLst>
        </pc:spChg>
        <pc:spChg chg="add">
          <ac:chgData name="Yasemin Kılıç" userId="baa01a254fc5068c" providerId="LiveId" clId="{56A82398-F269-470F-BB82-E5F8373D31D0}" dt="2019-12-19T18:09:52.295" v="447" actId="26606"/>
          <ac:spMkLst>
            <pc:docMk/>
            <pc:sldMk cId="2863952524" sldId="294"/>
            <ac:spMk id="7" creationId="{CFFF0275-505B-46E2-954C-0F9BBCC06965}"/>
          </ac:spMkLst>
        </pc:spChg>
        <pc:spChg chg="add">
          <ac:chgData name="Yasemin Kılıç" userId="baa01a254fc5068c" providerId="LiveId" clId="{56A82398-F269-470F-BB82-E5F8373D31D0}" dt="2019-12-19T18:09:52.295" v="447" actId="26606"/>
          <ac:spMkLst>
            <pc:docMk/>
            <pc:sldMk cId="2863952524" sldId="294"/>
            <ac:spMk id="10" creationId="{179F7551-E956-43CB-8F36-268A5DA443BE}"/>
          </ac:spMkLst>
        </pc:spChg>
        <pc:spChg chg="del">
          <ac:chgData name="Yasemin Kılıç" userId="baa01a254fc5068c" providerId="LiveId" clId="{56A82398-F269-470F-BB82-E5F8373D31D0}" dt="2019-12-19T18:03:50.209" v="319"/>
          <ac:spMkLst>
            <pc:docMk/>
            <pc:sldMk cId="2863952524" sldId="294"/>
            <ac:spMk id="16" creationId="{446F2B05-D14A-46C1-B94D-81BAFA34CA8C}"/>
          </ac:spMkLst>
        </pc:spChg>
        <pc:picChg chg="mod">
          <ac:chgData name="Yasemin Kılıç" userId="baa01a254fc5068c" providerId="LiveId" clId="{56A82398-F269-470F-BB82-E5F8373D31D0}" dt="2019-12-19T18:09:52.295" v="447" actId="26606"/>
          <ac:picMkLst>
            <pc:docMk/>
            <pc:sldMk cId="2863952524" sldId="294"/>
            <ac:picMk id="5" creationId="{3C38DD43-644D-4F76-B2D9-08D4D8CAB530}"/>
          </ac:picMkLst>
        </pc:picChg>
        <pc:picChg chg="del">
          <ac:chgData name="Yasemin Kılıç" userId="baa01a254fc5068c" providerId="LiveId" clId="{56A82398-F269-470F-BB82-E5F8373D31D0}" dt="2019-12-19T18:03:50.209" v="319"/>
          <ac:picMkLst>
            <pc:docMk/>
            <pc:sldMk cId="2863952524" sldId="294"/>
            <ac:picMk id="12" creationId="{25496B42-CC46-4183-B481-887CD3E8C725}"/>
          </ac:picMkLst>
        </pc:picChg>
        <pc:picChg chg="del">
          <ac:chgData name="Yasemin Kılıç" userId="baa01a254fc5068c" providerId="LiveId" clId="{56A82398-F269-470F-BB82-E5F8373D31D0}" dt="2019-12-19T18:03:50.209" v="319"/>
          <ac:picMkLst>
            <pc:docMk/>
            <pc:sldMk cId="2863952524" sldId="294"/>
            <ac:picMk id="14" creationId="{765E2D7E-B7BD-404F-9F71-D6620D37B909}"/>
          </ac:picMkLst>
        </pc:picChg>
        <pc:picChg chg="del">
          <ac:chgData name="Yasemin Kılıç" userId="baa01a254fc5068c" providerId="LiveId" clId="{56A82398-F269-470F-BB82-E5F8373D31D0}" dt="2019-12-19T18:03:50.209" v="319"/>
          <ac:picMkLst>
            <pc:docMk/>
            <pc:sldMk cId="2863952524" sldId="294"/>
            <ac:picMk id="18" creationId="{DC21F734-A85A-4FEA-8CB8-6C72B8195C37}"/>
          </ac:picMkLst>
        </pc:picChg>
      </pc:sldChg>
      <pc:sldChg chg="modSp mod">
        <pc:chgData name="Yasemin Kılıç" userId="baa01a254fc5068c" providerId="LiveId" clId="{56A82398-F269-470F-BB82-E5F8373D31D0}" dt="2019-12-19T17:59:23.593" v="296" actId="1440"/>
        <pc:sldMkLst>
          <pc:docMk/>
          <pc:sldMk cId="485444971" sldId="300"/>
        </pc:sldMkLst>
        <pc:picChg chg="mod">
          <ac:chgData name="Yasemin Kılıç" userId="baa01a254fc5068c" providerId="LiveId" clId="{56A82398-F269-470F-BB82-E5F8373D31D0}" dt="2019-12-19T17:59:23.593" v="296" actId="1440"/>
          <ac:picMkLst>
            <pc:docMk/>
            <pc:sldMk cId="485444971" sldId="300"/>
            <ac:picMk id="4" creationId="{34F0AFBE-428A-4D4B-8F0D-FB5F4835AD1D}"/>
          </ac:picMkLst>
        </pc:picChg>
      </pc:sldChg>
      <pc:sldChg chg="setBg">
        <pc:chgData name="Yasemin Kılıç" userId="baa01a254fc5068c" providerId="LiveId" clId="{56A82398-F269-470F-BB82-E5F8373D31D0}" dt="2019-12-19T17:55:52.804" v="280"/>
        <pc:sldMkLst>
          <pc:docMk/>
          <pc:sldMk cId="1903180380" sldId="301"/>
        </pc:sldMkLst>
      </pc:sldChg>
      <pc:sldChg chg="modSp mod setBg">
        <pc:chgData name="Yasemin Kılıç" userId="baa01a254fc5068c" providerId="LiveId" clId="{56A82398-F269-470F-BB82-E5F8373D31D0}" dt="2019-12-19T18:13:19.308" v="455" actId="404"/>
        <pc:sldMkLst>
          <pc:docMk/>
          <pc:sldMk cId="746392277" sldId="304"/>
        </pc:sldMkLst>
        <pc:spChg chg="mod">
          <ac:chgData name="Yasemin Kılıç" userId="baa01a254fc5068c" providerId="LiveId" clId="{56A82398-F269-470F-BB82-E5F8373D31D0}" dt="2019-12-19T18:13:19.308" v="455" actId="404"/>
          <ac:spMkLst>
            <pc:docMk/>
            <pc:sldMk cId="746392277" sldId="304"/>
            <ac:spMk id="2" creationId="{151A0A57-5259-453F-9073-8625388A7A24}"/>
          </ac:spMkLst>
        </pc:spChg>
      </pc:sldChg>
      <pc:sldChg chg="setBg">
        <pc:chgData name="Yasemin Kılıç" userId="baa01a254fc5068c" providerId="LiveId" clId="{56A82398-F269-470F-BB82-E5F8373D31D0}" dt="2019-12-19T17:55:52.804" v="280"/>
        <pc:sldMkLst>
          <pc:docMk/>
          <pc:sldMk cId="1865588040" sldId="306"/>
        </pc:sldMkLst>
      </pc:sldChg>
      <pc:sldChg chg="mod modShow">
        <pc:chgData name="Yasemin Kılıç" userId="baa01a254fc5068c" providerId="LiveId" clId="{56A82398-F269-470F-BB82-E5F8373D31D0}" dt="2019-12-19T18:15:11.250" v="456" actId="729"/>
        <pc:sldMkLst>
          <pc:docMk/>
          <pc:sldMk cId="470883153" sldId="313"/>
        </pc:sldMkLst>
      </pc:sldChg>
      <pc:sldChg chg="modSp mod setBg">
        <pc:chgData name="Yasemin Kılıç" userId="baa01a254fc5068c" providerId="LiveId" clId="{56A82398-F269-470F-BB82-E5F8373D31D0}" dt="2019-12-19T18:15:24.322" v="458" actId="404"/>
        <pc:sldMkLst>
          <pc:docMk/>
          <pc:sldMk cId="684362860" sldId="314"/>
        </pc:sldMkLst>
        <pc:spChg chg="mod">
          <ac:chgData name="Yasemin Kılıç" userId="baa01a254fc5068c" providerId="LiveId" clId="{56A82398-F269-470F-BB82-E5F8373D31D0}" dt="2019-12-19T18:15:24.322" v="458" actId="404"/>
          <ac:spMkLst>
            <pc:docMk/>
            <pc:sldMk cId="684362860" sldId="314"/>
            <ac:spMk id="2" creationId="{6237C511-CC6A-4BD3-AE59-51D56DEE7A8A}"/>
          </ac:spMkLst>
        </pc:spChg>
      </pc:sldChg>
      <pc:sldChg chg="addSp delSp modSp mod setBg setClrOvrMap">
        <pc:chgData name="Yasemin Kılıç" userId="baa01a254fc5068c" providerId="LiveId" clId="{56A82398-F269-470F-BB82-E5F8373D31D0}" dt="2019-12-19T17:57:15.795" v="291" actId="1440"/>
        <pc:sldMkLst>
          <pc:docMk/>
          <pc:sldMk cId="3996759670" sldId="315"/>
        </pc:sldMkLst>
        <pc:spChg chg="add del">
          <ac:chgData name="Yasemin Kılıç" userId="baa01a254fc5068c" providerId="LiveId" clId="{56A82398-F269-470F-BB82-E5F8373D31D0}" dt="2019-12-19T17:54:10.865" v="273" actId="26606"/>
          <ac:spMkLst>
            <pc:docMk/>
            <pc:sldMk cId="3996759670" sldId="315"/>
            <ac:spMk id="16" creationId="{3E9FBC8E-8666-4442-8D7D-B250510CD44D}"/>
          </ac:spMkLst>
        </pc:spChg>
        <pc:spChg chg="add del">
          <ac:chgData name="Yasemin Kılıç" userId="baa01a254fc5068c" providerId="LiveId" clId="{56A82398-F269-470F-BB82-E5F8373D31D0}" dt="2019-12-19T17:55:03.432" v="279" actId="26606"/>
          <ac:spMkLst>
            <pc:docMk/>
            <pc:sldMk cId="3996759670" sldId="315"/>
            <ac:spMk id="25" creationId="{3E9FBC8E-8666-4442-8D7D-B250510CD44D}"/>
          </ac:spMkLst>
        </pc:spChg>
        <pc:spChg chg="add del">
          <ac:chgData name="Yasemin Kılıç" userId="baa01a254fc5068c" providerId="LiveId" clId="{56A82398-F269-470F-BB82-E5F8373D31D0}" dt="2019-12-19T17:57:09.983" v="290" actId="26606"/>
          <ac:spMkLst>
            <pc:docMk/>
            <pc:sldMk cId="3996759670" sldId="315"/>
            <ac:spMk id="34" creationId="{C93E3F47-1C0B-4984-AAFD-8624A7B61927}"/>
          </ac:spMkLst>
        </pc:spChg>
        <pc:spChg chg="add del">
          <ac:chgData name="Yasemin Kılıç" userId="baa01a254fc5068c" providerId="LiveId" clId="{56A82398-F269-470F-BB82-E5F8373D31D0}" dt="2019-12-19T17:57:09.956" v="289" actId="26606"/>
          <ac:spMkLst>
            <pc:docMk/>
            <pc:sldMk cId="3996759670" sldId="315"/>
            <ac:spMk id="44" creationId="{9C9664EF-0D74-4781-B4B4-646A93B50BC2}"/>
          </ac:spMkLst>
        </pc:spChg>
        <pc:spChg chg="add del">
          <ac:chgData name="Yasemin Kılıç" userId="baa01a254fc5068c" providerId="LiveId" clId="{56A82398-F269-470F-BB82-E5F8373D31D0}" dt="2019-12-19T17:57:09.956" v="289" actId="26606"/>
          <ac:spMkLst>
            <pc:docMk/>
            <pc:sldMk cId="3996759670" sldId="315"/>
            <ac:spMk id="46" creationId="{854C0CC2-F056-47AD-A361-F33F5EE97696}"/>
          </ac:spMkLst>
        </pc:spChg>
        <pc:spChg chg="add del">
          <ac:chgData name="Yasemin Kılıç" userId="baa01a254fc5068c" providerId="LiveId" clId="{56A82398-F269-470F-BB82-E5F8373D31D0}" dt="2019-12-19T17:57:09.956" v="289" actId="26606"/>
          <ac:spMkLst>
            <pc:docMk/>
            <pc:sldMk cId="3996759670" sldId="315"/>
            <ac:spMk id="48" creationId="{CD560C9F-7A8F-4FBA-BD3A-EB75B62E45D5}"/>
          </ac:spMkLst>
        </pc:spChg>
        <pc:grpChg chg="add del">
          <ac:chgData name="Yasemin Kılıç" userId="baa01a254fc5068c" providerId="LiveId" clId="{56A82398-F269-470F-BB82-E5F8373D31D0}" dt="2019-12-19T17:54:10.865" v="273" actId="26606"/>
          <ac:grpSpMkLst>
            <pc:docMk/>
            <pc:sldMk cId="3996759670" sldId="315"/>
            <ac:grpSpMk id="12" creationId="{2A313B03-D361-4EC9-AF52-0B3C1C92C26D}"/>
          </ac:grpSpMkLst>
        </pc:grpChg>
        <pc:grpChg chg="add del">
          <ac:chgData name="Yasemin Kılıç" userId="baa01a254fc5068c" providerId="LiveId" clId="{56A82398-F269-470F-BB82-E5F8373D31D0}" dt="2019-12-19T17:55:03.432" v="279" actId="26606"/>
          <ac:grpSpMkLst>
            <pc:docMk/>
            <pc:sldMk cId="3996759670" sldId="315"/>
            <ac:grpSpMk id="24" creationId="{2A313B03-D361-4EC9-AF52-0B3C1C92C26D}"/>
          </ac:grpSpMkLst>
        </pc:grpChg>
        <pc:grpChg chg="add del">
          <ac:chgData name="Yasemin Kılıç" userId="baa01a254fc5068c" providerId="LiveId" clId="{56A82398-F269-470F-BB82-E5F8373D31D0}" dt="2019-12-19T17:55:03.398" v="278" actId="26606"/>
          <ac:grpSpMkLst>
            <pc:docMk/>
            <pc:sldMk cId="3996759670" sldId="315"/>
            <ac:grpSpMk id="30" creationId="{EE6C75A5-F4B8-415F-B4EA-A9AD45087E49}"/>
          </ac:grpSpMkLst>
        </pc:grpChg>
        <pc:grpChg chg="add del">
          <ac:chgData name="Yasemin Kılıç" userId="baa01a254fc5068c" providerId="LiveId" clId="{56A82398-F269-470F-BB82-E5F8373D31D0}" dt="2019-12-19T17:57:09.983" v="290" actId="26606"/>
          <ac:grpSpMkLst>
            <pc:docMk/>
            <pc:sldMk cId="3996759670" sldId="315"/>
            <ac:grpSpMk id="33" creationId="{2A313B03-D361-4EC9-AF52-0B3C1C92C26D}"/>
          </ac:grpSpMkLst>
        </pc:grpChg>
        <pc:grpChg chg="add del">
          <ac:chgData name="Yasemin Kılıç" userId="baa01a254fc5068c" providerId="LiveId" clId="{56A82398-F269-470F-BB82-E5F8373D31D0}" dt="2019-12-19T17:57:09.956" v="289" actId="26606"/>
          <ac:grpSpMkLst>
            <pc:docMk/>
            <pc:sldMk cId="3996759670" sldId="315"/>
            <ac:grpSpMk id="40" creationId="{2A313B03-D361-4EC9-AF52-0B3C1C92C26D}"/>
          </ac:grpSpMkLst>
        </pc:grpChg>
        <pc:grpChg chg="add">
          <ac:chgData name="Yasemin Kılıç" userId="baa01a254fc5068c" providerId="LiveId" clId="{56A82398-F269-470F-BB82-E5F8373D31D0}" dt="2019-12-19T17:57:09.983" v="290" actId="26606"/>
          <ac:grpSpMkLst>
            <pc:docMk/>
            <pc:sldMk cId="3996759670" sldId="315"/>
            <ac:grpSpMk id="50" creationId="{2A313B03-D361-4EC9-AF52-0B3C1C92C26D}"/>
          </ac:grpSpMkLst>
        </pc:grpChg>
        <pc:picChg chg="mod">
          <ac:chgData name="Yasemin Kılıç" userId="baa01a254fc5068c" providerId="LiveId" clId="{56A82398-F269-470F-BB82-E5F8373D31D0}" dt="2019-12-19T17:57:15.795" v="291" actId="1440"/>
          <ac:picMkLst>
            <pc:docMk/>
            <pc:sldMk cId="3996759670" sldId="315"/>
            <ac:picMk id="7" creationId="{7A821B67-5567-42E6-AC2F-F6E675ACF4B4}"/>
          </ac:picMkLst>
        </pc:picChg>
      </pc:sldChg>
      <pc:sldChg chg="setBg">
        <pc:chgData name="Yasemin Kılıç" userId="baa01a254fc5068c" providerId="LiveId" clId="{56A82398-F269-470F-BB82-E5F8373D31D0}" dt="2019-12-19T17:55:52.804" v="280"/>
        <pc:sldMkLst>
          <pc:docMk/>
          <pc:sldMk cId="3726715206" sldId="316"/>
        </pc:sldMkLst>
      </pc:sldChg>
      <pc:sldChg chg="modSp mod setBg">
        <pc:chgData name="Yasemin Kılıç" userId="baa01a254fc5068c" providerId="LiveId" clId="{56A82398-F269-470F-BB82-E5F8373D31D0}" dt="2019-12-19T18:15:53.839" v="462" actId="404"/>
        <pc:sldMkLst>
          <pc:docMk/>
          <pc:sldMk cId="3279856406" sldId="317"/>
        </pc:sldMkLst>
        <pc:spChg chg="mod">
          <ac:chgData name="Yasemin Kılıç" userId="baa01a254fc5068c" providerId="LiveId" clId="{56A82398-F269-470F-BB82-E5F8373D31D0}" dt="2019-12-19T18:15:53.839" v="462" actId="404"/>
          <ac:spMkLst>
            <pc:docMk/>
            <pc:sldMk cId="3279856406" sldId="317"/>
            <ac:spMk id="2" creationId="{F3587C4B-95D4-4439-8D62-854DB27F3C38}"/>
          </ac:spMkLst>
        </pc:spChg>
      </pc:sldChg>
      <pc:sldChg chg="modSp mod setBg">
        <pc:chgData name="Yasemin Kılıç" userId="baa01a254fc5068c" providerId="LiveId" clId="{56A82398-F269-470F-BB82-E5F8373D31D0}" dt="2019-12-19T18:16:19.384" v="463" actId="20577"/>
        <pc:sldMkLst>
          <pc:docMk/>
          <pc:sldMk cId="439400083" sldId="320"/>
        </pc:sldMkLst>
        <pc:spChg chg="mod">
          <ac:chgData name="Yasemin Kılıç" userId="baa01a254fc5068c" providerId="LiveId" clId="{56A82398-F269-470F-BB82-E5F8373D31D0}" dt="2019-12-19T18:16:19.384" v="463" actId="20577"/>
          <ac:spMkLst>
            <pc:docMk/>
            <pc:sldMk cId="439400083" sldId="320"/>
            <ac:spMk id="2" creationId="{8509F8C0-F034-47EF-A487-31EF00ECBCDC}"/>
          </ac:spMkLst>
        </pc:spChg>
      </pc:sldChg>
      <pc:sldChg chg="addSp delSp modSp mod">
        <pc:chgData name="Yasemin Kılıç" userId="baa01a254fc5068c" providerId="LiveId" clId="{56A82398-F269-470F-BB82-E5F8373D31D0}" dt="2019-12-19T18:17:04.282" v="469" actId="27636"/>
        <pc:sldMkLst>
          <pc:docMk/>
          <pc:sldMk cId="3045583166" sldId="322"/>
        </pc:sldMkLst>
        <pc:spChg chg="del mod">
          <ac:chgData name="Yasemin Kılıç" userId="baa01a254fc5068c" providerId="LiveId" clId="{56A82398-F269-470F-BB82-E5F8373D31D0}" dt="2019-12-19T18:16:57.499" v="466" actId="478"/>
          <ac:spMkLst>
            <pc:docMk/>
            <pc:sldMk cId="3045583166" sldId="322"/>
            <ac:spMk id="2" creationId="{77F8B238-62C6-48B6-ACD8-3026D41FE6E2}"/>
          </ac:spMkLst>
        </pc:spChg>
        <pc:spChg chg="mod">
          <ac:chgData name="Yasemin Kılıç" userId="baa01a254fc5068c" providerId="LiveId" clId="{56A82398-F269-470F-BB82-E5F8373D31D0}" dt="2019-12-19T18:17:04.282" v="469" actId="27636"/>
          <ac:spMkLst>
            <pc:docMk/>
            <pc:sldMk cId="3045583166" sldId="322"/>
            <ac:spMk id="3" creationId="{A89AEBF0-F306-4B61-8D5B-F93535B0EEB9}"/>
          </ac:spMkLst>
        </pc:spChg>
        <pc:spChg chg="add del mod">
          <ac:chgData name="Yasemin Kılıç" userId="baa01a254fc5068c" providerId="LiveId" clId="{56A82398-F269-470F-BB82-E5F8373D31D0}" dt="2019-12-19T18:16:59.037" v="467" actId="478"/>
          <ac:spMkLst>
            <pc:docMk/>
            <pc:sldMk cId="3045583166" sldId="322"/>
            <ac:spMk id="6" creationId="{3D37AFBF-E466-425E-AA4C-C3D342191242}"/>
          </ac:spMkLst>
        </pc:spChg>
      </pc:sldChg>
      <pc:sldChg chg="modSp mod setBg">
        <pc:chgData name="Yasemin Kılıç" userId="baa01a254fc5068c" providerId="LiveId" clId="{56A82398-F269-470F-BB82-E5F8373D31D0}" dt="2019-12-19T18:17:11.366" v="470" actId="20577"/>
        <pc:sldMkLst>
          <pc:docMk/>
          <pc:sldMk cId="2013382966" sldId="323"/>
        </pc:sldMkLst>
        <pc:spChg chg="mod">
          <ac:chgData name="Yasemin Kılıç" userId="baa01a254fc5068c" providerId="LiveId" clId="{56A82398-F269-470F-BB82-E5F8373D31D0}" dt="2019-12-19T18:17:11.366" v="470" actId="20577"/>
          <ac:spMkLst>
            <pc:docMk/>
            <pc:sldMk cId="2013382966" sldId="323"/>
            <ac:spMk id="2" creationId="{DAB3F92A-28E7-467C-B873-83E5A77F15E9}"/>
          </ac:spMkLst>
        </pc:spChg>
      </pc:sldChg>
      <pc:sldChg chg="modSp mod">
        <pc:chgData name="Yasemin Kılıç" userId="baa01a254fc5068c" providerId="LiveId" clId="{56A82398-F269-470F-BB82-E5F8373D31D0}" dt="2019-12-19T18:17:16.845" v="471" actId="20577"/>
        <pc:sldMkLst>
          <pc:docMk/>
          <pc:sldMk cId="2417817209" sldId="324"/>
        </pc:sldMkLst>
        <pc:spChg chg="mod">
          <ac:chgData name="Yasemin Kılıç" userId="baa01a254fc5068c" providerId="LiveId" clId="{56A82398-F269-470F-BB82-E5F8373D31D0}" dt="2019-12-19T18:17:16.845" v="471" actId="20577"/>
          <ac:spMkLst>
            <pc:docMk/>
            <pc:sldMk cId="2417817209" sldId="324"/>
            <ac:spMk id="2" creationId="{C1D4D0EB-C988-4CB6-8741-65CDED2981E6}"/>
          </ac:spMkLst>
        </pc:spChg>
      </pc:sldChg>
      <pc:sldChg chg="modSp mod setBg">
        <pc:chgData name="Yasemin Kılıç" userId="baa01a254fc5068c" providerId="LiveId" clId="{56A82398-F269-470F-BB82-E5F8373D31D0}" dt="2019-12-19T18:17:38.975" v="474" actId="255"/>
        <pc:sldMkLst>
          <pc:docMk/>
          <pc:sldMk cId="1877234499" sldId="326"/>
        </pc:sldMkLst>
        <pc:spChg chg="mod">
          <ac:chgData name="Yasemin Kılıç" userId="baa01a254fc5068c" providerId="LiveId" clId="{56A82398-F269-470F-BB82-E5F8373D31D0}" dt="2019-12-19T18:17:38.975" v="474" actId="255"/>
          <ac:spMkLst>
            <pc:docMk/>
            <pc:sldMk cId="1877234499" sldId="326"/>
            <ac:spMk id="2" creationId="{5E7F3042-F8B3-4567-B4BB-9B31C70106D7}"/>
          </ac:spMkLst>
        </pc:spChg>
      </pc:sldChg>
      <pc:sldChg chg="modSp mod setBg">
        <pc:chgData name="Yasemin Kılıç" userId="baa01a254fc5068c" providerId="LiveId" clId="{56A82398-F269-470F-BB82-E5F8373D31D0}" dt="2019-12-19T18:18:06.957" v="476" actId="20577"/>
        <pc:sldMkLst>
          <pc:docMk/>
          <pc:sldMk cId="2463621128" sldId="327"/>
        </pc:sldMkLst>
        <pc:spChg chg="mod">
          <ac:chgData name="Yasemin Kılıç" userId="baa01a254fc5068c" providerId="LiveId" clId="{56A82398-F269-470F-BB82-E5F8373D31D0}" dt="2019-12-19T18:18:06.957" v="476" actId="20577"/>
          <ac:spMkLst>
            <pc:docMk/>
            <pc:sldMk cId="2463621128" sldId="327"/>
            <ac:spMk id="7" creationId="{8090FC31-4903-4D5D-9EAC-76D80FFDA1FD}"/>
          </ac:spMkLst>
        </pc:spChg>
      </pc:sldChg>
      <pc:sldChg chg="modSp mod setBg">
        <pc:chgData name="Yasemin Kılıç" userId="baa01a254fc5068c" providerId="LiveId" clId="{56A82398-F269-470F-BB82-E5F8373D31D0}" dt="2019-12-19T18:18:18.429" v="478" actId="404"/>
        <pc:sldMkLst>
          <pc:docMk/>
          <pc:sldMk cId="4182618200" sldId="330"/>
        </pc:sldMkLst>
        <pc:spChg chg="mod">
          <ac:chgData name="Yasemin Kılıç" userId="baa01a254fc5068c" providerId="LiveId" clId="{56A82398-F269-470F-BB82-E5F8373D31D0}" dt="2019-12-19T18:18:18.429" v="478" actId="404"/>
          <ac:spMkLst>
            <pc:docMk/>
            <pc:sldMk cId="4182618200" sldId="330"/>
            <ac:spMk id="2" creationId="{A2C028F9-7177-4B8B-B469-0A1C051EB99C}"/>
          </ac:spMkLst>
        </pc:spChg>
      </pc:sldChg>
      <pc:sldChg chg="addSp delSp modSp add del mod">
        <pc:chgData name="Yasemin Kılıç" userId="baa01a254fc5068c" providerId="LiveId" clId="{56A82398-F269-470F-BB82-E5F8373D31D0}" dt="2019-12-09T13:42:54.734" v="133" actId="14100"/>
        <pc:sldMkLst>
          <pc:docMk/>
          <pc:sldMk cId="1531186809" sldId="354"/>
        </pc:sldMkLst>
        <pc:spChg chg="del">
          <ac:chgData name="Yasemin Kılıç" userId="baa01a254fc5068c" providerId="LiveId" clId="{56A82398-F269-470F-BB82-E5F8373D31D0}" dt="2019-12-09T13:39:07.591" v="81" actId="478"/>
          <ac:spMkLst>
            <pc:docMk/>
            <pc:sldMk cId="1531186809" sldId="354"/>
            <ac:spMk id="2" creationId="{16EBF08A-7FEF-4685-BEF0-A96049D43A0E}"/>
          </ac:spMkLst>
        </pc:spChg>
        <pc:spChg chg="del">
          <ac:chgData name="Yasemin Kılıç" userId="baa01a254fc5068c" providerId="LiveId" clId="{56A82398-F269-470F-BB82-E5F8373D31D0}" dt="2019-12-09T13:39:04.890" v="80"/>
          <ac:spMkLst>
            <pc:docMk/>
            <pc:sldMk cId="1531186809" sldId="354"/>
            <ac:spMk id="3" creationId="{6CF83082-297D-4E62-9995-CEBFD142414C}"/>
          </ac:spMkLst>
        </pc:spChg>
        <pc:picChg chg="add mod modCrop">
          <ac:chgData name="Yasemin Kılıç" userId="baa01a254fc5068c" providerId="LiveId" clId="{56A82398-F269-470F-BB82-E5F8373D31D0}" dt="2019-12-09T13:42:54.734" v="133" actId="14100"/>
          <ac:picMkLst>
            <pc:docMk/>
            <pc:sldMk cId="1531186809" sldId="354"/>
            <ac:picMk id="5" creationId="{B2BD3EE5-522A-4698-83D0-29CF51EAA7F2}"/>
          </ac:picMkLst>
        </pc:picChg>
      </pc:sldChg>
      <pc:sldChg chg="addSp delSp modSp add mod">
        <pc:chgData name="Yasemin Kılıç" userId="baa01a254fc5068c" providerId="LiveId" clId="{56A82398-F269-470F-BB82-E5F8373D31D0}" dt="2019-12-09T13:42:40.993" v="129" actId="14100"/>
        <pc:sldMkLst>
          <pc:docMk/>
          <pc:sldMk cId="329553616" sldId="355"/>
        </pc:sldMkLst>
        <pc:spChg chg="add del mod">
          <ac:chgData name="Yasemin Kılıç" userId="baa01a254fc5068c" providerId="LiveId" clId="{56A82398-F269-470F-BB82-E5F8373D31D0}" dt="2019-12-09T13:41:47.258" v="114"/>
          <ac:spMkLst>
            <pc:docMk/>
            <pc:sldMk cId="329553616" sldId="355"/>
            <ac:spMk id="3" creationId="{EFEA7347-228E-4B21-8980-FD51455C30F2}"/>
          </ac:spMkLst>
        </pc:spChg>
        <pc:picChg chg="del">
          <ac:chgData name="Yasemin Kılıç" userId="baa01a254fc5068c" providerId="LiveId" clId="{56A82398-F269-470F-BB82-E5F8373D31D0}" dt="2019-12-09T13:41:45.801" v="113" actId="478"/>
          <ac:picMkLst>
            <pc:docMk/>
            <pc:sldMk cId="329553616" sldId="355"/>
            <ac:picMk id="5" creationId="{B2BD3EE5-522A-4698-83D0-29CF51EAA7F2}"/>
          </ac:picMkLst>
        </pc:picChg>
        <pc:picChg chg="add mod modCrop">
          <ac:chgData name="Yasemin Kılıç" userId="baa01a254fc5068c" providerId="LiveId" clId="{56A82398-F269-470F-BB82-E5F8373D31D0}" dt="2019-12-09T13:42:40.993" v="129" actId="14100"/>
          <ac:picMkLst>
            <pc:docMk/>
            <pc:sldMk cId="329553616" sldId="355"/>
            <ac:picMk id="6" creationId="{6D779788-2D3C-41BC-B043-C79A37F1ABDD}"/>
          </ac:picMkLst>
        </pc:picChg>
      </pc:sldChg>
      <pc:sldChg chg="add del">
        <pc:chgData name="Yasemin Kılıç" userId="baa01a254fc5068c" providerId="LiveId" clId="{56A82398-F269-470F-BB82-E5F8373D31D0}" dt="2019-12-09T13:47:36.976" v="196"/>
        <pc:sldMkLst>
          <pc:docMk/>
          <pc:sldMk cId="141924375" sldId="356"/>
        </pc:sldMkLst>
      </pc:sldChg>
      <pc:sldMasterChg chg="setBg">
        <pc:chgData name="Yasemin Kılıç" userId="baa01a254fc5068c" providerId="LiveId" clId="{56A82398-F269-470F-BB82-E5F8373D31D0}" dt="2019-12-19T17:56:47.846" v="287"/>
        <pc:sldMasterMkLst>
          <pc:docMk/>
          <pc:sldMasterMk cId="1950040861" sldId="2147483660"/>
        </pc:sldMasterMkLst>
      </pc:sldMasterChg>
    </pc:docChg>
  </pc:docChgLst>
  <pc:docChgLst>
    <pc:chgData name="Yasemin Kılıç" userId="baa01a254fc5068c" providerId="LiveId" clId="{5FC73BF9-F198-4819-910F-09F05D910841}"/>
    <pc:docChg chg="undo redo custSel mod addSld delSld modSld sldOrd modMainMaster">
      <pc:chgData name="Yasemin Kılıç" userId="baa01a254fc5068c" providerId="LiveId" clId="{5FC73BF9-F198-4819-910F-09F05D910841}" dt="2019-12-01T01:15:24.189" v="5348" actId="20577"/>
      <pc:docMkLst>
        <pc:docMk/>
      </pc:docMkLst>
      <pc:sldChg chg="addSp delSp modSp mod setBg">
        <pc:chgData name="Yasemin Kılıç" userId="baa01a254fc5068c" providerId="LiveId" clId="{5FC73BF9-F198-4819-910F-09F05D910841}" dt="2019-11-30T17:50:23.768" v="269" actId="255"/>
        <pc:sldMkLst>
          <pc:docMk/>
          <pc:sldMk cId="1420781873" sldId="256"/>
        </pc:sldMkLst>
        <pc:spChg chg="mod">
          <ac:chgData name="Yasemin Kılıç" userId="baa01a254fc5068c" providerId="LiveId" clId="{5FC73BF9-F198-4819-910F-09F05D910841}" dt="2019-11-30T17:50:23.768" v="269" actId="255"/>
          <ac:spMkLst>
            <pc:docMk/>
            <pc:sldMk cId="1420781873" sldId="256"/>
            <ac:spMk id="2" creationId="{00000000-0000-0000-0000-000000000000}"/>
          </ac:spMkLst>
        </pc:spChg>
        <pc:spChg chg="mod">
          <ac:chgData name="Yasemin Kılıç" userId="baa01a254fc5068c" providerId="LiveId" clId="{5FC73BF9-F198-4819-910F-09F05D910841}" dt="2019-11-30T17:50:04.869" v="268" actId="26606"/>
          <ac:spMkLst>
            <pc:docMk/>
            <pc:sldMk cId="1420781873" sldId="256"/>
            <ac:spMk id="3" creationId="{00000000-0000-0000-0000-000000000000}"/>
          </ac:spMkLst>
        </pc:spChg>
        <pc:spChg chg="add">
          <ac:chgData name="Yasemin Kılıç" userId="baa01a254fc5068c" providerId="LiveId" clId="{5FC73BF9-F198-4819-910F-09F05D910841}" dt="2019-11-30T17:50:04.869" v="268" actId="26606"/>
          <ac:spMkLst>
            <pc:docMk/>
            <pc:sldMk cId="1420781873" sldId="256"/>
            <ac:spMk id="5" creationId="{F4664CB4-B2D2-4732-AB2C-939321E99D80}"/>
          </ac:spMkLst>
        </pc:spChg>
        <pc:spChg chg="add">
          <ac:chgData name="Yasemin Kılıç" userId="baa01a254fc5068c" providerId="LiveId" clId="{5FC73BF9-F198-4819-910F-09F05D910841}" dt="2019-11-30T17:50:04.869" v="268" actId="26606"/>
          <ac:spMkLst>
            <pc:docMk/>
            <pc:sldMk cId="1420781873" sldId="256"/>
            <ac:spMk id="6" creationId="{D03168EC-D910-4109-8158-A433124BB014}"/>
          </ac:spMkLst>
        </pc:spChg>
        <pc:spChg chg="add del">
          <ac:chgData name="Yasemin Kılıç" userId="baa01a254fc5068c" providerId="LiveId" clId="{5FC73BF9-F198-4819-910F-09F05D910841}" dt="2019-11-30T17:48:04.191" v="255" actId="26606"/>
          <ac:spMkLst>
            <pc:docMk/>
            <pc:sldMk cId="1420781873" sldId="256"/>
            <ac:spMk id="8" creationId="{48FDEBDB-5859-4B9E-8810-2C5CFED093F3}"/>
          </ac:spMkLst>
        </pc:spChg>
        <pc:spChg chg="add">
          <ac:chgData name="Yasemin Kılıç" userId="baa01a254fc5068c" providerId="LiveId" clId="{5FC73BF9-F198-4819-910F-09F05D910841}" dt="2019-11-30T17:50:04.869" v="268" actId="26606"/>
          <ac:spMkLst>
            <pc:docMk/>
            <pc:sldMk cId="1420781873" sldId="256"/>
            <ac:spMk id="9" creationId="{52EB50A5-ED88-4DB9-A0A0-1370FEEE64D0}"/>
          </ac:spMkLst>
        </pc:spChg>
        <pc:spChg chg="add del">
          <ac:chgData name="Yasemin Kılıç" userId="baa01a254fc5068c" providerId="LiveId" clId="{5FC73BF9-F198-4819-910F-09F05D910841}" dt="2019-11-30T17:49:47.875" v="263" actId="26606"/>
          <ac:spMkLst>
            <pc:docMk/>
            <pc:sldMk cId="1420781873" sldId="256"/>
            <ac:spMk id="12" creationId="{A24B8EE7-D55B-4678-8F34-54296AEC75E4}"/>
          </ac:spMkLst>
        </pc:spChg>
        <pc:spChg chg="add del">
          <ac:chgData name="Yasemin Kılıç" userId="baa01a254fc5068c" providerId="LiveId" clId="{5FC73BF9-F198-4819-910F-09F05D910841}" dt="2019-11-30T17:49:47.875" v="263" actId="26606"/>
          <ac:spMkLst>
            <pc:docMk/>
            <pc:sldMk cId="1420781873" sldId="256"/>
            <ac:spMk id="13" creationId="{4BC66A0E-E5D5-4E7D-9B93-33945A88C2A2}"/>
          </ac:spMkLst>
        </pc:spChg>
        <pc:spChg chg="add del">
          <ac:chgData name="Yasemin Kılıç" userId="baa01a254fc5068c" providerId="LiveId" clId="{5FC73BF9-F198-4819-910F-09F05D910841}" dt="2019-11-30T17:49:47.875" v="263" actId="26606"/>
          <ac:spMkLst>
            <pc:docMk/>
            <pc:sldMk cId="1420781873" sldId="256"/>
            <ac:spMk id="14" creationId="{5F90B9E6-5D91-4146-881E-1C680D9C758F}"/>
          </ac:spMkLst>
        </pc:spChg>
        <pc:spChg chg="add">
          <ac:chgData name="Yasemin Kılıç" userId="baa01a254fc5068c" providerId="LiveId" clId="{5FC73BF9-F198-4819-910F-09F05D910841}" dt="2019-11-30T17:50:04.869" v="268" actId="26606"/>
          <ac:spMkLst>
            <pc:docMk/>
            <pc:sldMk cId="1420781873" sldId="256"/>
            <ac:spMk id="16" creationId="{0AA47C27-8894-42A7-8D01-C902DA9B703A}"/>
          </ac:spMkLst>
        </pc:spChg>
        <pc:spChg chg="add del">
          <ac:chgData name="Yasemin Kılıç" userId="baa01a254fc5068c" providerId="LiveId" clId="{5FC73BF9-F198-4819-910F-09F05D910841}" dt="2019-11-30T17:49:47.252" v="261" actId="26606"/>
          <ac:spMkLst>
            <pc:docMk/>
            <pc:sldMk cId="1420781873" sldId="256"/>
            <ac:spMk id="19" creationId="{68C84B8E-16E8-4E54-B4AC-84CE51595508}"/>
          </ac:spMkLst>
        </pc:spChg>
        <pc:spChg chg="add del">
          <ac:chgData name="Yasemin Kılıç" userId="baa01a254fc5068c" providerId="LiveId" clId="{5FC73BF9-F198-4819-910F-09F05D910841}" dt="2019-11-30T17:49:47.252" v="261" actId="26606"/>
          <ac:spMkLst>
            <pc:docMk/>
            <pc:sldMk cId="1420781873" sldId="256"/>
            <ac:spMk id="21" creationId="{ECE9EEEA-5DB7-4DC7-AF9F-74D1C19B7E2E}"/>
          </ac:spMkLst>
        </pc:spChg>
        <pc:spChg chg="add del">
          <ac:chgData name="Yasemin Kılıç" userId="baa01a254fc5068c" providerId="LiveId" clId="{5FC73BF9-F198-4819-910F-09F05D910841}" dt="2019-11-30T17:49:47.252" v="261" actId="26606"/>
          <ac:spMkLst>
            <pc:docMk/>
            <pc:sldMk cId="1420781873" sldId="256"/>
            <ac:spMk id="23" creationId="{DF199147-B958-49C0-9BE2-65BDD892F2BB}"/>
          </ac:spMkLst>
        </pc:spChg>
        <pc:spChg chg="add del">
          <ac:chgData name="Yasemin Kılıç" userId="baa01a254fc5068c" providerId="LiveId" clId="{5FC73BF9-F198-4819-910F-09F05D910841}" dt="2019-11-30T17:49:47.252" v="261" actId="26606"/>
          <ac:spMkLst>
            <pc:docMk/>
            <pc:sldMk cId="1420781873" sldId="256"/>
            <ac:spMk id="25" creationId="{EF70505D-EC2C-4D1A-86DE-2583778074ED}"/>
          </ac:spMkLst>
        </pc:spChg>
        <pc:spChg chg="add del">
          <ac:chgData name="Yasemin Kılıç" userId="baa01a254fc5068c" providerId="LiveId" clId="{5FC73BF9-F198-4819-910F-09F05D910841}" dt="2019-11-30T17:49:46.514" v="260" actId="26606"/>
          <ac:spMkLst>
            <pc:docMk/>
            <pc:sldMk cId="1420781873" sldId="256"/>
            <ac:spMk id="34" creationId="{48FDEBDB-5859-4B9E-8810-2C5CFED093F3}"/>
          </ac:spMkLst>
        </pc:spChg>
        <pc:grpChg chg="add">
          <ac:chgData name="Yasemin Kılıç" userId="baa01a254fc5068c" providerId="LiveId" clId="{5FC73BF9-F198-4819-910F-09F05D910841}" dt="2019-11-30T17:50:04.869" v="268" actId="26606"/>
          <ac:grpSpMkLst>
            <pc:docMk/>
            <pc:sldMk cId="1420781873" sldId="256"/>
            <ac:grpSpMk id="18" creationId="{8B4BD81D-EAC7-4C48-A5FD-A1156EC849E9}"/>
          </ac:grpSpMkLst>
        </pc:grpChg>
        <pc:grpChg chg="add del">
          <ac:chgData name="Yasemin Kılıç" userId="baa01a254fc5068c" providerId="LiveId" clId="{5FC73BF9-F198-4819-910F-09F05D910841}" dt="2019-11-30T17:49:47.252" v="261" actId="26606"/>
          <ac:grpSpMkLst>
            <pc:docMk/>
            <pc:sldMk cId="1420781873" sldId="256"/>
            <ac:grpSpMk id="27" creationId="{2DF20BDF-18D7-4E94-9BA1-9CEB40470CB6}"/>
          </ac:grpSpMkLst>
        </pc:grpChg>
        <pc:picChg chg="add">
          <ac:chgData name="Yasemin Kılıç" userId="baa01a254fc5068c" providerId="LiveId" clId="{5FC73BF9-F198-4819-910F-09F05D910841}" dt="2019-11-30T17:50:04.869" v="268" actId="26606"/>
          <ac:picMkLst>
            <pc:docMk/>
            <pc:sldMk cId="1420781873" sldId="256"/>
            <ac:picMk id="7" creationId="{D170BB03-C3C8-4A0E-B824-7936FCB93F75}"/>
          </ac:picMkLst>
        </pc:picChg>
        <pc:cxnChg chg="add del">
          <ac:chgData name="Yasemin Kılıç" userId="baa01a254fc5068c" providerId="LiveId" clId="{5FC73BF9-F198-4819-910F-09F05D910841}" dt="2019-11-30T17:48:04.191" v="255" actId="26606"/>
          <ac:cxnSpMkLst>
            <pc:docMk/>
            <pc:sldMk cId="1420781873" sldId="256"/>
            <ac:cxnSpMk id="10" creationId="{B1D1A340-723B-4014-B5FE-204F06273136}"/>
          </ac:cxnSpMkLst>
        </pc:cxnChg>
        <pc:cxnChg chg="add del">
          <ac:chgData name="Yasemin Kılıç" userId="baa01a254fc5068c" providerId="LiveId" clId="{5FC73BF9-F198-4819-910F-09F05D910841}" dt="2019-11-30T17:49:46.514" v="260" actId="26606"/>
          <ac:cxnSpMkLst>
            <pc:docMk/>
            <pc:sldMk cId="1420781873" sldId="256"/>
            <ac:cxnSpMk id="36" creationId="{B1D1A340-723B-4014-B5FE-204F06273136}"/>
          </ac:cxnSpMkLst>
        </pc:cxnChg>
      </pc:sldChg>
      <pc:sldChg chg="addSp delSp modSp mod setBg modClrScheme chgLayout">
        <pc:chgData name="Yasemin Kılıç" userId="baa01a254fc5068c" providerId="LiveId" clId="{5FC73BF9-F198-4819-910F-09F05D910841}" dt="2019-11-30T17:53:20.242" v="299" actId="1076"/>
        <pc:sldMkLst>
          <pc:docMk/>
          <pc:sldMk cId="2301054955" sldId="257"/>
        </pc:sldMkLst>
        <pc:spChg chg="mod">
          <ac:chgData name="Yasemin Kılıç" userId="baa01a254fc5068c" providerId="LiveId" clId="{5FC73BF9-F198-4819-910F-09F05D910841}" dt="2019-11-30T17:51:47.395" v="280" actId="26606"/>
          <ac:spMkLst>
            <pc:docMk/>
            <pc:sldMk cId="2301054955" sldId="257"/>
            <ac:spMk id="2" creationId="{00000000-0000-0000-0000-000000000000}"/>
          </ac:spMkLst>
        </pc:spChg>
        <pc:spChg chg="add del mod">
          <ac:chgData name="Yasemin Kılıç" userId="baa01a254fc5068c" providerId="LiveId" clId="{5FC73BF9-F198-4819-910F-09F05D910841}" dt="2019-11-30T17:51:47.395" v="280" actId="26606"/>
          <ac:spMkLst>
            <pc:docMk/>
            <pc:sldMk cId="2301054955" sldId="257"/>
            <ac:spMk id="3" creationId="{00000000-0000-0000-0000-000000000000}"/>
          </ac:spMkLst>
        </pc:spChg>
        <pc:spChg chg="add del">
          <ac:chgData name="Yasemin Kılıç" userId="baa01a254fc5068c" providerId="LiveId" clId="{5FC73BF9-F198-4819-910F-09F05D910841}" dt="2019-11-30T17:51:11.193" v="273" actId="26606"/>
          <ac:spMkLst>
            <pc:docMk/>
            <pc:sldMk cId="2301054955" sldId="257"/>
            <ac:spMk id="10" creationId="{3FD711E9-7F79-40A9-8D9E-4AE293C154A5}"/>
          </ac:spMkLst>
        </pc:spChg>
        <pc:spChg chg="add del">
          <ac:chgData name="Yasemin Kılıç" userId="baa01a254fc5068c" providerId="LiveId" clId="{5FC73BF9-F198-4819-910F-09F05D910841}" dt="2019-11-30T17:51:47.381" v="279" actId="26606"/>
          <ac:spMkLst>
            <pc:docMk/>
            <pc:sldMk cId="2301054955" sldId="257"/>
            <ac:spMk id="14" creationId="{45444F36-3103-4D11-A25F-C054D4606DA4}"/>
          </ac:spMkLst>
        </pc:spChg>
        <pc:spChg chg="add del">
          <ac:chgData name="Yasemin Kılıç" userId="baa01a254fc5068c" providerId="LiveId" clId="{5FC73BF9-F198-4819-910F-09F05D910841}" dt="2019-11-30T17:51:20.080" v="275" actId="26606"/>
          <ac:spMkLst>
            <pc:docMk/>
            <pc:sldMk cId="2301054955" sldId="257"/>
            <ac:spMk id="15" creationId="{BCFFB95F-D901-4937-8084-8A7BAA84FAFB}"/>
          </ac:spMkLst>
        </pc:spChg>
        <pc:spChg chg="add del">
          <ac:chgData name="Yasemin Kılıç" userId="baa01a254fc5068c" providerId="LiveId" clId="{5FC73BF9-F198-4819-910F-09F05D910841}" dt="2019-11-30T17:51:37.205" v="277" actId="26606"/>
          <ac:spMkLst>
            <pc:docMk/>
            <pc:sldMk cId="2301054955" sldId="257"/>
            <ac:spMk id="18" creationId="{5118BA95-03E7-41B7-B442-0AF8C0A7FF68}"/>
          </ac:spMkLst>
        </pc:spChg>
        <pc:spChg chg="add del">
          <ac:chgData name="Yasemin Kılıç" userId="baa01a254fc5068c" providerId="LiveId" clId="{5FC73BF9-F198-4819-910F-09F05D910841}" dt="2019-11-30T17:51:37.205" v="277" actId="26606"/>
          <ac:spMkLst>
            <pc:docMk/>
            <pc:sldMk cId="2301054955" sldId="257"/>
            <ac:spMk id="19" creationId="{059D8741-EAD6-41B1-A882-70D70FC35821}"/>
          </ac:spMkLst>
        </pc:spChg>
        <pc:spChg chg="add del">
          <ac:chgData name="Yasemin Kılıç" userId="baa01a254fc5068c" providerId="LiveId" clId="{5FC73BF9-F198-4819-910F-09F05D910841}" dt="2019-11-30T17:51:37.205" v="277" actId="26606"/>
          <ac:spMkLst>
            <pc:docMk/>
            <pc:sldMk cId="2301054955" sldId="257"/>
            <ac:spMk id="20" creationId="{45444F36-3103-4D11-A25F-C054D4606DA4}"/>
          </ac:spMkLst>
        </pc:spChg>
        <pc:spChg chg="add del">
          <ac:chgData name="Yasemin Kılıç" userId="baa01a254fc5068c" providerId="LiveId" clId="{5FC73BF9-F198-4819-910F-09F05D910841}" dt="2019-11-30T17:51:37.205" v="277" actId="26606"/>
          <ac:spMkLst>
            <pc:docMk/>
            <pc:sldMk cId="2301054955" sldId="257"/>
            <ac:spMk id="21" creationId="{AD9B3EAD-A2B3-42C4-927C-3455E3E69EE6}"/>
          </ac:spMkLst>
        </pc:spChg>
        <pc:spChg chg="add del">
          <ac:chgData name="Yasemin Kılıç" userId="baa01a254fc5068c" providerId="LiveId" clId="{5FC73BF9-F198-4819-910F-09F05D910841}" dt="2019-11-30T17:51:47.381" v="279" actId="26606"/>
          <ac:spMkLst>
            <pc:docMk/>
            <pc:sldMk cId="2301054955" sldId="257"/>
            <ac:spMk id="24" creationId="{5118BA95-03E7-41B7-B442-0AF8C0A7FF68}"/>
          </ac:spMkLst>
        </pc:spChg>
        <pc:spChg chg="add del">
          <ac:chgData name="Yasemin Kılıç" userId="baa01a254fc5068c" providerId="LiveId" clId="{5FC73BF9-F198-4819-910F-09F05D910841}" dt="2019-11-30T17:51:47.381" v="279" actId="26606"/>
          <ac:spMkLst>
            <pc:docMk/>
            <pc:sldMk cId="2301054955" sldId="257"/>
            <ac:spMk id="25" creationId="{059D8741-EAD6-41B1-A882-70D70FC35821}"/>
          </ac:spMkLst>
        </pc:spChg>
        <pc:spChg chg="add del">
          <ac:chgData name="Yasemin Kılıç" userId="baa01a254fc5068c" providerId="LiveId" clId="{5FC73BF9-F198-4819-910F-09F05D910841}" dt="2019-11-30T17:51:47.381" v="279" actId="26606"/>
          <ac:spMkLst>
            <pc:docMk/>
            <pc:sldMk cId="2301054955" sldId="257"/>
            <ac:spMk id="26" creationId="{AD9B3EAD-A2B3-42C4-927C-3455E3E69EE6}"/>
          </ac:spMkLst>
        </pc:spChg>
        <pc:spChg chg="add mod">
          <ac:chgData name="Yasemin Kılıç" userId="baa01a254fc5068c" providerId="LiveId" clId="{5FC73BF9-F198-4819-910F-09F05D910841}" dt="2019-11-30T17:52:51.922" v="286" actId="20577"/>
          <ac:spMkLst>
            <pc:docMk/>
            <pc:sldMk cId="2301054955" sldId="257"/>
            <ac:spMk id="29" creationId="{00000000-0000-0000-0000-000000000000}"/>
          </ac:spMkLst>
        </pc:spChg>
        <pc:grpChg chg="add del">
          <ac:chgData name="Yasemin Kılıç" userId="baa01a254fc5068c" providerId="LiveId" clId="{5FC73BF9-F198-4819-910F-09F05D910841}" dt="2019-11-30T17:51:20.080" v="275" actId="26606"/>
          <ac:grpSpMkLst>
            <pc:docMk/>
            <pc:sldMk cId="2301054955" sldId="257"/>
            <ac:grpSpMk id="12" creationId="{60F473BD-3FD3-4548-A8F5-11D3C9CB88BC}"/>
          </ac:grpSpMkLst>
        </pc:grpChg>
        <pc:graphicFrameChg chg="add del">
          <ac:chgData name="Yasemin Kılıç" userId="baa01a254fc5068c" providerId="LiveId" clId="{5FC73BF9-F198-4819-910F-09F05D910841}" dt="2019-11-30T17:51:11.193" v="273" actId="26606"/>
          <ac:graphicFrameMkLst>
            <pc:docMk/>
            <pc:sldMk cId="2301054955" sldId="257"/>
            <ac:graphicFrameMk id="5" creationId="{6CC402E5-2261-4CAF-B6CE-1E9EAE8F0925}"/>
          </ac:graphicFrameMkLst>
        </pc:graphicFrameChg>
        <pc:graphicFrameChg chg="add del">
          <ac:chgData name="Yasemin Kılıç" userId="baa01a254fc5068c" providerId="LiveId" clId="{5FC73BF9-F198-4819-910F-09F05D910841}" dt="2019-11-30T17:51:20.080" v="275" actId="26606"/>
          <ac:graphicFrameMkLst>
            <pc:docMk/>
            <pc:sldMk cId="2301054955" sldId="257"/>
            <ac:graphicFrameMk id="16" creationId="{5A286041-E824-4D74-996E-95D26BDBFC7B}"/>
          </ac:graphicFrameMkLst>
        </pc:graphicFrameChg>
        <pc:graphicFrameChg chg="add del">
          <ac:chgData name="Yasemin Kılıç" userId="baa01a254fc5068c" providerId="LiveId" clId="{5FC73BF9-F198-4819-910F-09F05D910841}" dt="2019-11-30T17:51:37.205" v="277" actId="26606"/>
          <ac:graphicFrameMkLst>
            <pc:docMk/>
            <pc:sldMk cId="2301054955" sldId="257"/>
            <ac:graphicFrameMk id="22" creationId="{493DBE88-4348-4EE1-87C7-030D28CC510A}"/>
          </ac:graphicFrameMkLst>
        </pc:graphicFrameChg>
        <pc:graphicFrameChg chg="add del">
          <ac:chgData name="Yasemin Kılıç" userId="baa01a254fc5068c" providerId="LiveId" clId="{5FC73BF9-F198-4819-910F-09F05D910841}" dt="2019-11-30T17:51:47.381" v="279" actId="26606"/>
          <ac:graphicFrameMkLst>
            <pc:docMk/>
            <pc:sldMk cId="2301054955" sldId="257"/>
            <ac:graphicFrameMk id="27" creationId="{4601511F-22A5-4E76-B5A9-0E8050AC72E4}"/>
          </ac:graphicFrameMkLst>
        </pc:graphicFrameChg>
        <pc:picChg chg="add del">
          <ac:chgData name="Yasemin Kılıç" userId="baa01a254fc5068c" providerId="LiveId" clId="{5FC73BF9-F198-4819-910F-09F05D910841}" dt="2019-11-30T17:51:04.850" v="271" actId="26606"/>
          <ac:picMkLst>
            <pc:docMk/>
            <pc:sldMk cId="2301054955" sldId="257"/>
            <ac:picMk id="7" creationId="{B0798A5A-D81E-4C9F-817A-BEE752882728}"/>
          </ac:picMkLst>
        </pc:picChg>
        <pc:picChg chg="add mod">
          <ac:chgData name="Yasemin Kılıç" userId="baa01a254fc5068c" providerId="LiveId" clId="{5FC73BF9-F198-4819-910F-09F05D910841}" dt="2019-11-30T17:53:20.242" v="299" actId="1076"/>
          <ac:picMkLst>
            <pc:docMk/>
            <pc:sldMk cId="2301054955" sldId="257"/>
            <ac:picMk id="30" creationId="{B0798A5A-D81E-4C9F-817A-BEE752882728}"/>
          </ac:picMkLst>
        </pc:picChg>
      </pc:sldChg>
      <pc:sldChg chg="addSp delSp modSp mod setBg">
        <pc:chgData name="Yasemin Kılıç" userId="baa01a254fc5068c" providerId="LiveId" clId="{5FC73BF9-F198-4819-910F-09F05D910841}" dt="2019-11-30T17:54:59.305" v="320" actId="313"/>
        <pc:sldMkLst>
          <pc:docMk/>
          <pc:sldMk cId="2349965430" sldId="258"/>
        </pc:sldMkLst>
        <pc:spChg chg="mod">
          <ac:chgData name="Yasemin Kılıç" userId="baa01a254fc5068c" providerId="LiveId" clId="{5FC73BF9-F198-4819-910F-09F05D910841}" dt="2019-11-30T17:54:59.305" v="320" actId="313"/>
          <ac:spMkLst>
            <pc:docMk/>
            <pc:sldMk cId="2349965430" sldId="258"/>
            <ac:spMk id="2" creationId="{00000000-0000-0000-0000-000000000000}"/>
          </ac:spMkLst>
        </pc:spChg>
        <pc:spChg chg="add del mod">
          <ac:chgData name="Yasemin Kılıç" userId="baa01a254fc5068c" providerId="LiveId" clId="{5FC73BF9-F198-4819-910F-09F05D910841}" dt="2019-11-30T17:54:48.083" v="318" actId="26606"/>
          <ac:spMkLst>
            <pc:docMk/>
            <pc:sldMk cId="2349965430" sldId="258"/>
            <ac:spMk id="3" creationId="{00000000-0000-0000-0000-000000000000}"/>
          </ac:spMkLst>
        </pc:spChg>
        <pc:spChg chg="add">
          <ac:chgData name="Yasemin Kılıç" userId="baa01a254fc5068c" providerId="LiveId" clId="{5FC73BF9-F198-4819-910F-09F05D910841}" dt="2019-11-30T17:54:48.083" v="318" actId="26606"/>
          <ac:spMkLst>
            <pc:docMk/>
            <pc:sldMk cId="2349965430" sldId="258"/>
            <ac:spMk id="8" creationId="{E009DD9B-5EE2-4C0D-8B2B-351C8C102205}"/>
          </ac:spMkLst>
        </pc:spChg>
        <pc:spChg chg="add del">
          <ac:chgData name="Yasemin Kılıç" userId="baa01a254fc5068c" providerId="LiveId" clId="{5FC73BF9-F198-4819-910F-09F05D910841}" dt="2019-11-30T17:54:47.994" v="317" actId="26606"/>
          <ac:spMkLst>
            <pc:docMk/>
            <pc:sldMk cId="2349965430" sldId="258"/>
            <ac:spMk id="10" creationId="{5118BA95-03E7-41B7-B442-0AF8C0A7FF68}"/>
          </ac:spMkLst>
        </pc:spChg>
        <pc:spChg chg="add del">
          <ac:chgData name="Yasemin Kılıç" userId="baa01a254fc5068c" providerId="LiveId" clId="{5FC73BF9-F198-4819-910F-09F05D910841}" dt="2019-11-30T17:54:47.994" v="317" actId="26606"/>
          <ac:spMkLst>
            <pc:docMk/>
            <pc:sldMk cId="2349965430" sldId="258"/>
            <ac:spMk id="12" creationId="{059D8741-EAD6-41B1-A882-70D70FC35821}"/>
          </ac:spMkLst>
        </pc:spChg>
        <pc:spChg chg="add del">
          <ac:chgData name="Yasemin Kılıç" userId="baa01a254fc5068c" providerId="LiveId" clId="{5FC73BF9-F198-4819-910F-09F05D910841}" dt="2019-11-30T17:54:47.994" v="317" actId="26606"/>
          <ac:spMkLst>
            <pc:docMk/>
            <pc:sldMk cId="2349965430" sldId="258"/>
            <ac:spMk id="14" creationId="{45444F36-3103-4D11-A25F-C054D4606DA4}"/>
          </ac:spMkLst>
        </pc:spChg>
        <pc:spChg chg="add del">
          <ac:chgData name="Yasemin Kılıç" userId="baa01a254fc5068c" providerId="LiveId" clId="{5FC73BF9-F198-4819-910F-09F05D910841}" dt="2019-11-30T17:54:47.994" v="317" actId="26606"/>
          <ac:spMkLst>
            <pc:docMk/>
            <pc:sldMk cId="2349965430" sldId="258"/>
            <ac:spMk id="16" creationId="{AD9B3EAD-A2B3-42C4-927C-3455E3E69EE6}"/>
          </ac:spMkLst>
        </pc:spChg>
        <pc:spChg chg="add">
          <ac:chgData name="Yasemin Kılıç" userId="baa01a254fc5068c" providerId="LiveId" clId="{5FC73BF9-F198-4819-910F-09F05D910841}" dt="2019-11-30T17:54:48.083" v="318" actId="26606"/>
          <ac:spMkLst>
            <pc:docMk/>
            <pc:sldMk cId="2349965430" sldId="258"/>
            <ac:spMk id="18" creationId="{04E48745-7512-4EC2-9E20-9092D12150CA}"/>
          </ac:spMkLst>
        </pc:spChg>
        <pc:spChg chg="add">
          <ac:chgData name="Yasemin Kılıç" userId="baa01a254fc5068c" providerId="LiveId" clId="{5FC73BF9-F198-4819-910F-09F05D910841}" dt="2019-11-30T17:54:48.083" v="318" actId="26606"/>
          <ac:spMkLst>
            <pc:docMk/>
            <pc:sldMk cId="2349965430" sldId="258"/>
            <ac:spMk id="19" creationId="{E720DB99-7745-4E75-9D96-AAB6D55C531E}"/>
          </ac:spMkLst>
        </pc:spChg>
        <pc:spChg chg="add">
          <ac:chgData name="Yasemin Kılıç" userId="baa01a254fc5068c" providerId="LiveId" clId="{5FC73BF9-F198-4819-910F-09F05D910841}" dt="2019-11-30T17:54:48.083" v="318" actId="26606"/>
          <ac:spMkLst>
            <pc:docMk/>
            <pc:sldMk cId="2349965430" sldId="258"/>
            <ac:spMk id="20" creationId="{D68803C4-E159-4360-B7BB-74205C8F782D}"/>
          </ac:spMkLst>
        </pc:spChg>
        <pc:spChg chg="add">
          <ac:chgData name="Yasemin Kılıç" userId="baa01a254fc5068c" providerId="LiveId" clId="{5FC73BF9-F198-4819-910F-09F05D910841}" dt="2019-11-30T17:54:48.083" v="318" actId="26606"/>
          <ac:spMkLst>
            <pc:docMk/>
            <pc:sldMk cId="2349965430" sldId="258"/>
            <ac:spMk id="21" creationId="{504B0465-3B07-49BF-BEA7-D81476246293}"/>
          </ac:spMkLst>
        </pc:spChg>
        <pc:spChg chg="add">
          <ac:chgData name="Yasemin Kılıç" userId="baa01a254fc5068c" providerId="LiveId" clId="{5FC73BF9-F198-4819-910F-09F05D910841}" dt="2019-11-30T17:54:48.083" v="318" actId="26606"/>
          <ac:spMkLst>
            <pc:docMk/>
            <pc:sldMk cId="2349965430" sldId="258"/>
            <ac:spMk id="22" creationId="{00000000-0000-0000-0000-000000000000}"/>
          </ac:spMkLst>
        </pc:spChg>
        <pc:spChg chg="add">
          <ac:chgData name="Yasemin Kılıç" userId="baa01a254fc5068c" providerId="LiveId" clId="{5FC73BF9-F198-4819-910F-09F05D910841}" dt="2019-11-30T17:54:48.083" v="318" actId="26606"/>
          <ac:spMkLst>
            <pc:docMk/>
            <pc:sldMk cId="2349965430" sldId="258"/>
            <ac:spMk id="23" creationId="{49B7FFA5-14CB-4A4F-9BCC-CA3AA5D9D276}"/>
          </ac:spMkLst>
        </pc:spChg>
        <pc:graphicFrameChg chg="add del">
          <ac:chgData name="Yasemin Kılıç" userId="baa01a254fc5068c" providerId="LiveId" clId="{5FC73BF9-F198-4819-910F-09F05D910841}" dt="2019-11-30T17:54:47.994" v="317" actId="26606"/>
          <ac:graphicFrameMkLst>
            <pc:docMk/>
            <pc:sldMk cId="2349965430" sldId="258"/>
            <ac:graphicFrameMk id="5" creationId="{24AF1039-3432-4125-A1D1-6592CBAE1973}"/>
          </ac:graphicFrameMkLst>
        </pc:graphicFrameChg>
      </pc:sldChg>
      <pc:sldChg chg="addSp delSp modSp mod setBg delDesignElem">
        <pc:chgData name="Yasemin Kılıç" userId="baa01a254fc5068c" providerId="LiveId" clId="{5FC73BF9-F198-4819-910F-09F05D910841}" dt="2019-12-01T00:06:30.030" v="4533" actId="20577"/>
        <pc:sldMkLst>
          <pc:docMk/>
          <pc:sldMk cId="2325154954" sldId="259"/>
        </pc:sldMkLst>
        <pc:spChg chg="mod">
          <ac:chgData name="Yasemin Kılıç" userId="baa01a254fc5068c" providerId="LiveId" clId="{5FC73BF9-F198-4819-910F-09F05D910841}" dt="2019-11-30T18:09:42.186" v="492" actId="27636"/>
          <ac:spMkLst>
            <pc:docMk/>
            <pc:sldMk cId="2325154954" sldId="259"/>
            <ac:spMk id="2" creationId="{00000000-0000-0000-0000-000000000000}"/>
          </ac:spMkLst>
        </pc:spChg>
        <pc:spChg chg="del mod">
          <ac:chgData name="Yasemin Kılıç" userId="baa01a254fc5068c" providerId="LiveId" clId="{5FC73BF9-F198-4819-910F-09F05D910841}" dt="2019-11-30T17:55:18.596" v="321" actId="26606"/>
          <ac:spMkLst>
            <pc:docMk/>
            <pc:sldMk cId="2325154954" sldId="259"/>
            <ac:spMk id="3" creationId="{00000000-0000-0000-0000-000000000000}"/>
          </ac:spMkLst>
        </pc:spChg>
        <pc:spChg chg="add mod">
          <ac:chgData name="Yasemin Kılıç" userId="baa01a254fc5068c" providerId="LiveId" clId="{5FC73BF9-F198-4819-910F-09F05D910841}" dt="2019-11-30T18:05:54.315" v="449"/>
          <ac:spMkLst>
            <pc:docMk/>
            <pc:sldMk cId="2325154954" sldId="259"/>
            <ac:spMk id="4" creationId="{91011D0C-2346-4D95-847C-DDF1DBDB626D}"/>
          </ac:spMkLst>
        </pc:spChg>
        <pc:spChg chg="add mod">
          <ac:chgData name="Yasemin Kılıç" userId="baa01a254fc5068c" providerId="LiveId" clId="{5FC73BF9-F198-4819-910F-09F05D910841}" dt="2019-11-30T18:05:50.906" v="448"/>
          <ac:spMkLst>
            <pc:docMk/>
            <pc:sldMk cId="2325154954" sldId="259"/>
            <ac:spMk id="7" creationId="{6B8A2B78-7711-4D4D-B785-5B5084E55638}"/>
          </ac:spMkLst>
        </pc:spChg>
        <pc:spChg chg="add mod">
          <ac:chgData name="Yasemin Kılıç" userId="baa01a254fc5068c" providerId="LiveId" clId="{5FC73BF9-F198-4819-910F-09F05D910841}" dt="2019-11-30T18:05:47.690" v="446"/>
          <ac:spMkLst>
            <pc:docMk/>
            <pc:sldMk cId="2325154954" sldId="259"/>
            <ac:spMk id="8" creationId="{ED467ED7-0FCE-4841-9ADA-5A1D8A8BC81D}"/>
          </ac:spMkLst>
        </pc:spChg>
        <pc:spChg chg="add mod">
          <ac:chgData name="Yasemin Kılıç" userId="baa01a254fc5068c" providerId="LiveId" clId="{5FC73BF9-F198-4819-910F-09F05D910841}" dt="2019-11-30T18:05:43.969" v="444"/>
          <ac:spMkLst>
            <pc:docMk/>
            <pc:sldMk cId="2325154954" sldId="259"/>
            <ac:spMk id="9" creationId="{EFF23BD6-4E7B-43BD-A716-C42FAD8209AF}"/>
          </ac:spMkLst>
        </pc:spChg>
        <pc:spChg chg="add del">
          <ac:chgData name="Yasemin Kılıç" userId="baa01a254fc5068c" providerId="LiveId" clId="{5FC73BF9-F198-4819-910F-09F05D910841}" dt="2019-11-30T17:58:07.694" v="348" actId="26606"/>
          <ac:spMkLst>
            <pc:docMk/>
            <pc:sldMk cId="2325154954" sldId="259"/>
            <ac:spMk id="10" creationId="{3FD711E9-7F79-40A9-8D9E-4AE293C154A5}"/>
          </ac:spMkLst>
        </pc:spChg>
        <pc:spChg chg="add mod">
          <ac:chgData name="Yasemin Kılıç" userId="baa01a254fc5068c" providerId="LiveId" clId="{5FC73BF9-F198-4819-910F-09F05D910841}" dt="2019-11-30T18:05:41.088" v="442"/>
          <ac:spMkLst>
            <pc:docMk/>
            <pc:sldMk cId="2325154954" sldId="259"/>
            <ac:spMk id="11" creationId="{BC6852E8-8A9E-4DF5-AFD8-1EAC87DBBFFB}"/>
          </ac:spMkLst>
        </pc:spChg>
        <pc:spChg chg="add mod">
          <ac:chgData name="Yasemin Kılıç" userId="baa01a254fc5068c" providerId="LiveId" clId="{5FC73BF9-F198-4819-910F-09F05D910841}" dt="2019-11-30T18:06:03.967" v="451" actId="5793"/>
          <ac:spMkLst>
            <pc:docMk/>
            <pc:sldMk cId="2325154954" sldId="259"/>
            <ac:spMk id="12" creationId="{3B25271B-F3BB-4DE1-BB9E-FDEF5B442D14}"/>
          </ac:spMkLst>
        </pc:spChg>
        <pc:spChg chg="add mod">
          <ac:chgData name="Yasemin Kılıç" userId="baa01a254fc5068c" providerId="LiveId" clId="{5FC73BF9-F198-4819-910F-09F05D910841}" dt="2019-11-30T18:06:05.400" v="452" actId="20577"/>
          <ac:spMkLst>
            <pc:docMk/>
            <pc:sldMk cId="2325154954" sldId="259"/>
            <ac:spMk id="13" creationId="{0B8316A8-6496-48F4-AB29-4BF356BFE2DA}"/>
          </ac:spMkLst>
        </pc:spChg>
        <pc:spChg chg="add mod">
          <ac:chgData name="Yasemin Kılıç" userId="baa01a254fc5068c" providerId="LiveId" clId="{5FC73BF9-F198-4819-910F-09F05D910841}" dt="2019-11-30T18:06:53.444" v="469" actId="1076"/>
          <ac:spMkLst>
            <pc:docMk/>
            <pc:sldMk cId="2325154954" sldId="259"/>
            <ac:spMk id="14" creationId="{0BE52A03-E682-49F1-8AB1-3BA0E52122F7}"/>
          </ac:spMkLst>
        </pc:spChg>
        <pc:spChg chg="add del">
          <ac:chgData name="Yasemin Kılıç" userId="baa01a254fc5068c" providerId="LiveId" clId="{5FC73BF9-F198-4819-910F-09F05D910841}" dt="2019-11-30T18:09:42.051" v="491"/>
          <ac:spMkLst>
            <pc:docMk/>
            <pc:sldMk cId="2325154954" sldId="259"/>
            <ac:spMk id="15" creationId="{3FD711E9-7F79-40A9-8D9E-4AE293C154A5}"/>
          </ac:spMkLst>
        </pc:spChg>
        <pc:spChg chg="add mod">
          <ac:chgData name="Yasemin Kılıç" userId="baa01a254fc5068c" providerId="LiveId" clId="{5FC73BF9-F198-4819-910F-09F05D910841}" dt="2019-11-30T18:07:38.962" v="478" actId="20577"/>
          <ac:spMkLst>
            <pc:docMk/>
            <pc:sldMk cId="2325154954" sldId="259"/>
            <ac:spMk id="16" creationId="{EC51DBD6-E916-479A-A7CD-4088BA4B755E}"/>
          </ac:spMkLst>
        </pc:spChg>
        <pc:graphicFrameChg chg="add mod modGraphic">
          <ac:chgData name="Yasemin Kılıç" userId="baa01a254fc5068c" providerId="LiveId" clId="{5FC73BF9-F198-4819-910F-09F05D910841}" dt="2019-12-01T00:06:30.030" v="4533" actId="20577"/>
          <ac:graphicFrameMkLst>
            <pc:docMk/>
            <pc:sldMk cId="2325154954" sldId="259"/>
            <ac:graphicFrameMk id="5" creationId="{714F6C72-42E0-4B3D-831C-5684DA3CF832}"/>
          </ac:graphicFrameMkLst>
        </pc:graphicFrameChg>
        <pc:graphicFrameChg chg="add del">
          <ac:chgData name="Yasemin Kılıç" userId="baa01a254fc5068c" providerId="LiveId" clId="{5FC73BF9-F198-4819-910F-09F05D910841}" dt="2019-11-30T17:56:13.421" v="330"/>
          <ac:graphicFrameMkLst>
            <pc:docMk/>
            <pc:sldMk cId="2325154954" sldId="259"/>
            <ac:graphicFrameMk id="6" creationId="{7223140B-3EED-434E-9513-9106E6210144}"/>
          </ac:graphicFrameMkLst>
        </pc:graphicFrameChg>
      </pc:sldChg>
      <pc:sldChg chg="del">
        <pc:chgData name="Yasemin Kılıç" userId="baa01a254fc5068c" providerId="LiveId" clId="{5FC73BF9-F198-4819-910F-09F05D910841}" dt="2019-11-30T23:56:59.502" v="4477" actId="2696"/>
        <pc:sldMkLst>
          <pc:docMk/>
          <pc:sldMk cId="588768708" sldId="260"/>
        </pc:sldMkLst>
      </pc:sldChg>
      <pc:sldChg chg="del">
        <pc:chgData name="Yasemin Kılıç" userId="baa01a254fc5068c" providerId="LiveId" clId="{5FC73BF9-F198-4819-910F-09F05D910841}" dt="2019-11-30T23:56:58.737" v="4476" actId="2696"/>
        <pc:sldMkLst>
          <pc:docMk/>
          <pc:sldMk cId="823036105" sldId="261"/>
        </pc:sldMkLst>
      </pc:sldChg>
      <pc:sldChg chg="del">
        <pc:chgData name="Yasemin Kılıç" userId="baa01a254fc5068c" providerId="LiveId" clId="{5FC73BF9-F198-4819-910F-09F05D910841}" dt="2019-11-30T23:56:57.482" v="4475" actId="2696"/>
        <pc:sldMkLst>
          <pc:docMk/>
          <pc:sldMk cId="2778061163" sldId="262"/>
        </pc:sldMkLst>
      </pc:sldChg>
      <pc:sldChg chg="addSp delSp modSp del ord modTransition">
        <pc:chgData name="Yasemin Kılıç" userId="baa01a254fc5068c" providerId="LiveId" clId="{5FC73BF9-F198-4819-910F-09F05D910841}" dt="2019-11-30T20:03:59.131" v="1421" actId="2696"/>
        <pc:sldMkLst>
          <pc:docMk/>
          <pc:sldMk cId="3341394575" sldId="263"/>
        </pc:sldMkLst>
        <pc:spChg chg="del mod">
          <ac:chgData name="Yasemin Kılıç" userId="baa01a254fc5068c" providerId="LiveId" clId="{5FC73BF9-F198-4819-910F-09F05D910841}" dt="2019-11-30T18:57:28.011" v="867" actId="478"/>
          <ac:spMkLst>
            <pc:docMk/>
            <pc:sldMk cId="3341394575" sldId="263"/>
            <ac:spMk id="2" creationId="{00000000-0000-0000-0000-000000000000}"/>
          </ac:spMkLst>
        </pc:spChg>
        <pc:spChg chg="add del mod">
          <ac:chgData name="Yasemin Kılıç" userId="baa01a254fc5068c" providerId="LiveId" clId="{5FC73BF9-F198-4819-910F-09F05D910841}" dt="2019-11-30T18:57:30.746" v="868" actId="478"/>
          <ac:spMkLst>
            <pc:docMk/>
            <pc:sldMk cId="3341394575" sldId="263"/>
            <ac:spMk id="5" creationId="{3A0E3DAA-D9E9-4355-ADB7-0502DA502E76}"/>
          </ac:spMkLst>
        </pc:spChg>
        <pc:graphicFrameChg chg="mod">
          <ac:chgData name="Yasemin Kılıç" userId="baa01a254fc5068c" providerId="LiveId" clId="{5FC73BF9-F198-4819-910F-09F05D910841}" dt="2019-11-30T19:10:22.003" v="1036"/>
          <ac:graphicFrameMkLst>
            <pc:docMk/>
            <pc:sldMk cId="3341394575" sldId="263"/>
            <ac:graphicFrameMk id="4" creationId="{00000000-0000-0000-0000-000000000000}"/>
          </ac:graphicFrameMkLst>
        </pc:graphicFrameChg>
        <pc:picChg chg="add mod">
          <ac:chgData name="Yasemin Kılıç" userId="baa01a254fc5068c" providerId="LiveId" clId="{5FC73BF9-F198-4819-910F-09F05D910841}" dt="2019-11-30T19:08:11.890" v="1008" actId="688"/>
          <ac:picMkLst>
            <pc:docMk/>
            <pc:sldMk cId="3341394575" sldId="263"/>
            <ac:picMk id="8" creationId="{78184470-C0A3-4B0F-91AF-3FCB0B2EA8F8}"/>
          </ac:picMkLst>
        </pc:picChg>
        <pc:cxnChg chg="add del mod">
          <ac:chgData name="Yasemin Kılıç" userId="baa01a254fc5068c" providerId="LiveId" clId="{5FC73BF9-F198-4819-910F-09F05D910841}" dt="2019-11-30T19:07:24.990" v="998" actId="478"/>
          <ac:cxnSpMkLst>
            <pc:docMk/>
            <pc:sldMk cId="3341394575" sldId="263"/>
            <ac:cxnSpMk id="7" creationId="{15F15BB8-5725-4D56-BCD2-AE24103D79C6}"/>
          </ac:cxnSpMkLst>
        </pc:cxnChg>
      </pc:sldChg>
      <pc:sldChg chg="del modTransition">
        <pc:chgData name="Yasemin Kılıç" userId="baa01a254fc5068c" providerId="LiveId" clId="{5FC73BF9-F198-4819-910F-09F05D910841}" dt="2019-11-30T23:56:56.615" v="4474" actId="2696"/>
        <pc:sldMkLst>
          <pc:docMk/>
          <pc:sldMk cId="2605552468" sldId="264"/>
        </pc:sldMkLst>
      </pc:sldChg>
      <pc:sldChg chg="del">
        <pc:chgData name="Yasemin Kılıç" userId="baa01a254fc5068c" providerId="LiveId" clId="{5FC73BF9-F198-4819-910F-09F05D910841}" dt="2019-11-30T21:17:06.157" v="2519" actId="2696"/>
        <pc:sldMkLst>
          <pc:docMk/>
          <pc:sldMk cId="2396544352" sldId="265"/>
        </pc:sldMkLst>
      </pc:sldChg>
      <pc:sldChg chg="addSp delSp modSp">
        <pc:chgData name="Yasemin Kılıç" userId="baa01a254fc5068c" providerId="LiveId" clId="{5FC73BF9-F198-4819-910F-09F05D910841}" dt="2019-12-01T01:15:24.189" v="5348" actId="20577"/>
        <pc:sldMkLst>
          <pc:docMk/>
          <pc:sldMk cId="1074044145" sldId="266"/>
        </pc:sldMkLst>
        <pc:spChg chg="mod">
          <ac:chgData name="Yasemin Kılıç" userId="baa01a254fc5068c" providerId="LiveId" clId="{5FC73BF9-F198-4819-910F-09F05D910841}" dt="2019-11-30T23:57:47.218" v="4492" actId="20577"/>
          <ac:spMkLst>
            <pc:docMk/>
            <pc:sldMk cId="1074044145" sldId="266"/>
            <ac:spMk id="2" creationId="{00000000-0000-0000-0000-000000000000}"/>
          </ac:spMkLst>
        </pc:spChg>
        <pc:spChg chg="mod">
          <ac:chgData name="Yasemin Kılıç" userId="baa01a254fc5068c" providerId="LiveId" clId="{5FC73BF9-F198-4819-910F-09F05D910841}" dt="2019-12-01T01:15:24.189" v="5348" actId="20577"/>
          <ac:spMkLst>
            <pc:docMk/>
            <pc:sldMk cId="1074044145" sldId="266"/>
            <ac:spMk id="3" creationId="{00000000-0000-0000-0000-000000000000}"/>
          </ac:spMkLst>
        </pc:spChg>
        <pc:spChg chg="add del">
          <ac:chgData name="Yasemin Kılıç" userId="baa01a254fc5068c" providerId="LiveId" clId="{5FC73BF9-F198-4819-910F-09F05D910841}" dt="2019-11-30T21:22:09.613" v="2608"/>
          <ac:spMkLst>
            <pc:docMk/>
            <pc:sldMk cId="1074044145" sldId="266"/>
            <ac:spMk id="4" creationId="{C02AA6F9-E824-4569-A16C-A0C54AF8F33B}"/>
          </ac:spMkLst>
        </pc:spChg>
        <pc:spChg chg="add del">
          <ac:chgData name="Yasemin Kılıç" userId="baa01a254fc5068c" providerId="LiveId" clId="{5FC73BF9-F198-4819-910F-09F05D910841}" dt="2019-11-30T21:22:25.020" v="2610"/>
          <ac:spMkLst>
            <pc:docMk/>
            <pc:sldMk cId="1074044145" sldId="266"/>
            <ac:spMk id="5" creationId="{BF103A89-F6FB-49D6-95CC-8BA8AA663D49}"/>
          </ac:spMkLst>
        </pc:spChg>
        <pc:spChg chg="add mod">
          <ac:chgData name="Yasemin Kılıç" userId="baa01a254fc5068c" providerId="LiveId" clId="{5FC73BF9-F198-4819-910F-09F05D910841}" dt="2019-11-30T21:22:30.080" v="2613"/>
          <ac:spMkLst>
            <pc:docMk/>
            <pc:sldMk cId="1074044145" sldId="266"/>
            <ac:spMk id="6" creationId="{3DDF7864-2930-4F2F-9012-80BB8420D36A}"/>
          </ac:spMkLst>
        </pc:spChg>
        <pc:picChg chg="add del">
          <ac:chgData name="Yasemin Kılıç" userId="baa01a254fc5068c" providerId="LiveId" clId="{5FC73BF9-F198-4819-910F-09F05D910841}" dt="2019-11-30T21:22:09.613" v="2608"/>
          <ac:picMkLst>
            <pc:docMk/>
            <pc:sldMk cId="1074044145" sldId="266"/>
            <ac:picMk id="2050" creationId="{430A82D9-C800-427F-B1D4-B6BFDE7911D0}"/>
          </ac:picMkLst>
        </pc:picChg>
      </pc:sldChg>
      <pc:sldChg chg="addSp delSp modSp add mod setBg">
        <pc:chgData name="Yasemin Kılıç" userId="baa01a254fc5068c" providerId="LiveId" clId="{5FC73BF9-F198-4819-910F-09F05D910841}" dt="2019-11-30T20:16:41.899" v="1546" actId="478"/>
        <pc:sldMkLst>
          <pc:docMk/>
          <pc:sldMk cId="3720153698" sldId="267"/>
        </pc:sldMkLst>
        <pc:spChg chg="mod">
          <ac:chgData name="Yasemin Kılıç" userId="baa01a254fc5068c" providerId="LiveId" clId="{5FC73BF9-F198-4819-910F-09F05D910841}" dt="2019-11-30T18:10:42.657" v="498" actId="26606"/>
          <ac:spMkLst>
            <pc:docMk/>
            <pc:sldMk cId="3720153698" sldId="267"/>
            <ac:spMk id="2" creationId="{3BF02E30-F081-4E64-928A-D7D86D6420A7}"/>
          </ac:spMkLst>
        </pc:spChg>
        <pc:spChg chg="del mod">
          <ac:chgData name="Yasemin Kılıç" userId="baa01a254fc5068c" providerId="LiveId" clId="{5FC73BF9-F198-4819-910F-09F05D910841}" dt="2019-11-30T18:10:42.657" v="498" actId="26606"/>
          <ac:spMkLst>
            <pc:docMk/>
            <pc:sldMk cId="3720153698" sldId="267"/>
            <ac:spMk id="3" creationId="{794568F7-DEF2-43AB-81E1-57C39CF27AA3}"/>
          </ac:spMkLst>
        </pc:spChg>
        <pc:spChg chg="add">
          <ac:chgData name="Yasemin Kılıç" userId="baa01a254fc5068c" providerId="LiveId" clId="{5FC73BF9-F198-4819-910F-09F05D910841}" dt="2019-11-30T18:10:42.657" v="498" actId="26606"/>
          <ac:spMkLst>
            <pc:docMk/>
            <pc:sldMk cId="3720153698" sldId="267"/>
            <ac:spMk id="10" creationId="{3FD711E9-7F79-40A9-8D9E-4AE293C154A5}"/>
          </ac:spMkLst>
        </pc:spChg>
        <pc:graphicFrameChg chg="add mod">
          <ac:chgData name="Yasemin Kılıç" userId="baa01a254fc5068c" providerId="LiveId" clId="{5FC73BF9-F198-4819-910F-09F05D910841}" dt="2019-11-30T18:39:01.721" v="573"/>
          <ac:graphicFrameMkLst>
            <pc:docMk/>
            <pc:sldMk cId="3720153698" sldId="267"/>
            <ac:graphicFrameMk id="5" creationId="{94E31A2F-84D8-4065-B4D6-A0F65FCE575F}"/>
          </ac:graphicFrameMkLst>
        </pc:graphicFrameChg>
        <pc:picChg chg="add del mod">
          <ac:chgData name="Yasemin Kılıç" userId="baa01a254fc5068c" providerId="LiveId" clId="{5FC73BF9-F198-4819-910F-09F05D910841}" dt="2019-11-30T20:16:41.899" v="1546" actId="478"/>
          <ac:picMkLst>
            <pc:docMk/>
            <pc:sldMk cId="3720153698" sldId="267"/>
            <ac:picMk id="6" creationId="{26D4DD0D-E7AF-40D1-A3D6-25E9E69F74D6}"/>
          </ac:picMkLst>
        </pc:picChg>
      </pc:sldChg>
      <pc:sldChg chg="addSp delSp modSp add mod modTransition setBg modClrScheme delDesignElem chgLayout">
        <pc:chgData name="Yasemin Kılıç" userId="baa01a254fc5068c" providerId="LiveId" clId="{5FC73BF9-F198-4819-910F-09F05D910841}" dt="2019-11-30T23:42:44.776" v="4243"/>
        <pc:sldMkLst>
          <pc:docMk/>
          <pc:sldMk cId="238024137" sldId="268"/>
        </pc:sldMkLst>
        <pc:spChg chg="add del mod">
          <ac:chgData name="Yasemin Kılıç" userId="baa01a254fc5068c" providerId="LiveId" clId="{5FC73BF9-F198-4819-910F-09F05D910841}" dt="2019-11-30T19:40:59.038" v="1303" actId="478"/>
          <ac:spMkLst>
            <pc:docMk/>
            <pc:sldMk cId="238024137" sldId="268"/>
            <ac:spMk id="2" creationId="{76FB9CCE-4C70-44E3-BFEA-78A78938336C}"/>
          </ac:spMkLst>
        </pc:spChg>
        <pc:spChg chg="mod ord">
          <ac:chgData name="Yasemin Kılıç" userId="baa01a254fc5068c" providerId="LiveId" clId="{5FC73BF9-F198-4819-910F-09F05D910841}" dt="2019-11-30T23:42:44.776" v="4243"/>
          <ac:spMkLst>
            <pc:docMk/>
            <pc:sldMk cId="238024137" sldId="268"/>
            <ac:spMk id="3" creationId="{91BE3B6C-84B3-4123-BCCF-0B320AA676BB}"/>
          </ac:spMkLst>
        </pc:spChg>
        <pc:spChg chg="add del">
          <ac:chgData name="Yasemin Kılıç" userId="baa01a254fc5068c" providerId="LiveId" clId="{5FC73BF9-F198-4819-910F-09F05D910841}" dt="2019-11-30T17:46:34.208" v="242"/>
          <ac:spMkLst>
            <pc:docMk/>
            <pc:sldMk cId="238024137" sldId="268"/>
            <ac:spMk id="4" creationId="{4D30978D-5359-4FDC-93B2-9C53F5BB79ED}"/>
          </ac:spMkLst>
        </pc:spChg>
        <pc:spChg chg="add del">
          <ac:chgData name="Yasemin Kılıç" userId="baa01a254fc5068c" providerId="LiveId" clId="{5FC73BF9-F198-4819-910F-09F05D910841}" dt="2019-11-30T18:19:04.585" v="546" actId="26606"/>
          <ac:spMkLst>
            <pc:docMk/>
            <pc:sldMk cId="238024137" sldId="268"/>
            <ac:spMk id="9" creationId="{4D4DD4CF-9732-4771-98FE-77886DC915F2}"/>
          </ac:spMkLst>
        </pc:spChg>
        <pc:spChg chg="add del">
          <ac:chgData name="Yasemin Kılıç" userId="baa01a254fc5068c" providerId="LiveId" clId="{5FC73BF9-F198-4819-910F-09F05D910841}" dt="2019-11-30T18:13:02.701" v="524" actId="26606"/>
          <ac:spMkLst>
            <pc:docMk/>
            <pc:sldMk cId="238024137" sldId="268"/>
            <ac:spMk id="14" creationId="{D8AFD15B-CF29-4306-884F-47675092F91F}"/>
          </ac:spMkLst>
        </pc:spChg>
        <pc:spChg chg="add del">
          <ac:chgData name="Yasemin Kılıç" userId="baa01a254fc5068c" providerId="LiveId" clId="{5FC73BF9-F198-4819-910F-09F05D910841}" dt="2019-11-30T18:19:04.585" v="546" actId="26606"/>
          <ac:spMkLst>
            <pc:docMk/>
            <pc:sldMk cId="238024137" sldId="268"/>
            <ac:spMk id="15" creationId="{A2861A9C-C970-4FFE-B67C-222B6F573287}"/>
          </ac:spMkLst>
        </pc:spChg>
        <pc:spChg chg="add del">
          <ac:chgData name="Yasemin Kılıç" userId="baa01a254fc5068c" providerId="LiveId" clId="{5FC73BF9-F198-4819-910F-09F05D910841}" dt="2019-11-30T18:13:02.701" v="524" actId="26606"/>
          <ac:spMkLst>
            <pc:docMk/>
            <pc:sldMk cId="238024137" sldId="268"/>
            <ac:spMk id="16" creationId="{96349AB3-1BD3-41E1-8979-1DBDCB5CDCF9}"/>
          </ac:spMkLst>
        </pc:spChg>
        <pc:spChg chg="add del mod">
          <ac:chgData name="Yasemin Kılıç" userId="baa01a254fc5068c" providerId="LiveId" clId="{5FC73BF9-F198-4819-910F-09F05D910841}" dt="2019-11-30T19:41:02.068" v="1304" actId="478"/>
          <ac:spMkLst>
            <pc:docMk/>
            <pc:sldMk cId="238024137" sldId="268"/>
            <ac:spMk id="17" creationId="{6CA3F6D9-FA68-45A7-9F88-576C209E0C32}"/>
          </ac:spMkLst>
        </pc:spChg>
        <pc:spChg chg="add">
          <ac:chgData name="Yasemin Kılıç" userId="baa01a254fc5068c" providerId="LiveId" clId="{5FC73BF9-F198-4819-910F-09F05D910841}" dt="2019-11-30T22:57:16.463" v="3595"/>
          <ac:spMkLst>
            <pc:docMk/>
            <pc:sldMk cId="238024137" sldId="268"/>
            <ac:spMk id="21" creationId="{CACF3953-EF9B-426D-A392-DE8E0AA8FDF4}"/>
          </ac:spMkLst>
        </pc:spChg>
        <pc:spChg chg="add del mod">
          <ac:chgData name="Yasemin Kılıç" userId="baa01a254fc5068c" providerId="LiveId" clId="{5FC73BF9-F198-4819-910F-09F05D910841}" dt="2019-11-30T19:40:56.611" v="1302"/>
          <ac:spMkLst>
            <pc:docMk/>
            <pc:sldMk cId="238024137" sldId="268"/>
            <ac:spMk id="24" creationId="{C58FDAA3-E445-497F-9EE3-621C47207AF6}"/>
          </ac:spMkLst>
        </pc:spChg>
        <pc:spChg chg="add mod">
          <ac:chgData name="Yasemin Kılıç" userId="baa01a254fc5068c" providerId="LiveId" clId="{5FC73BF9-F198-4819-910F-09F05D910841}" dt="2019-11-30T22:44:08.765" v="3448" actId="1076"/>
          <ac:spMkLst>
            <pc:docMk/>
            <pc:sldMk cId="238024137" sldId="268"/>
            <ac:spMk id="28" creationId="{0B8ED09F-31E0-4303-A258-B8BA0252EEF1}"/>
          </ac:spMkLst>
        </pc:spChg>
        <pc:spChg chg="add">
          <ac:chgData name="Yasemin Kılıç" userId="baa01a254fc5068c" providerId="LiveId" clId="{5FC73BF9-F198-4819-910F-09F05D910841}" dt="2019-11-30T18:19:04.585" v="546" actId="26606"/>
          <ac:spMkLst>
            <pc:docMk/>
            <pc:sldMk cId="238024137" sldId="268"/>
            <ac:spMk id="29" creationId="{6E3254AE-C4CD-426D-A6E8-7FA13B0F889C}"/>
          </ac:spMkLst>
        </pc:spChg>
        <pc:grpChg chg="add del">
          <ac:chgData name="Yasemin Kılıç" userId="baa01a254fc5068c" providerId="LiveId" clId="{5FC73BF9-F198-4819-910F-09F05D910841}" dt="2019-11-30T18:13:02.701" v="524" actId="26606"/>
          <ac:grpSpMkLst>
            <pc:docMk/>
            <pc:sldMk cId="238024137" sldId="268"/>
            <ac:grpSpMk id="10" creationId="{16DBFAD4-B5FC-442B-A283-381B01B195F7}"/>
          </ac:grpSpMkLst>
        </pc:grpChg>
        <pc:grpChg chg="add del">
          <ac:chgData name="Yasemin Kılıç" userId="baa01a254fc5068c" providerId="LiveId" clId="{5FC73BF9-F198-4819-910F-09F05D910841}" dt="2019-11-30T18:13:02.701" v="524" actId="26606"/>
          <ac:grpSpMkLst>
            <pc:docMk/>
            <pc:sldMk cId="238024137" sldId="268"/>
            <ac:grpSpMk id="18" creationId="{54CA915D-BDF0-41F8-B00E-FB186EFF7BD6}"/>
          </ac:grpSpMkLst>
        </pc:grpChg>
        <pc:grpChg chg="add del">
          <ac:chgData name="Yasemin Kılıç" userId="baa01a254fc5068c" providerId="LiveId" clId="{5FC73BF9-F198-4819-910F-09F05D910841}" dt="2019-11-30T18:13:16.693" v="527"/>
          <ac:grpSpMkLst>
            <pc:docMk/>
            <pc:sldMk cId="238024137" sldId="268"/>
            <ac:grpSpMk id="22" creationId="{EC78E3E1-BBBA-4058-AAEB-714F04B0257C}"/>
          </ac:grpSpMkLst>
        </pc:grpChg>
        <pc:picChg chg="add del mod ord">
          <ac:chgData name="Yasemin Kılıç" userId="baa01a254fc5068c" providerId="LiveId" clId="{5FC73BF9-F198-4819-910F-09F05D910841}" dt="2019-11-30T22:10:39.691" v="3151" actId="478"/>
          <ac:picMkLst>
            <pc:docMk/>
            <pc:sldMk cId="238024137" sldId="268"/>
            <ac:picMk id="5" creationId="{5CF520C8-7BAF-48F9-B6FF-057D53A26003}"/>
          </ac:picMkLst>
        </pc:picChg>
        <pc:picChg chg="add del">
          <ac:chgData name="Yasemin Kılıç" userId="baa01a254fc5068c" providerId="LiveId" clId="{5FC73BF9-F198-4819-910F-09F05D910841}" dt="2019-11-30T18:19:04.585" v="546" actId="26606"/>
          <ac:picMkLst>
            <pc:docMk/>
            <pc:sldMk cId="238024137" sldId="268"/>
            <ac:picMk id="7" creationId="{22790EC5-ACA7-4536-8066-B60199F3C6DF}"/>
          </ac:picMkLst>
        </pc:picChg>
        <pc:picChg chg="add del">
          <ac:chgData name="Yasemin Kılıç" userId="baa01a254fc5068c" providerId="LiveId" clId="{5FC73BF9-F198-4819-910F-09F05D910841}" dt="2019-11-30T18:19:04.585" v="546" actId="26606"/>
          <ac:picMkLst>
            <pc:docMk/>
            <pc:sldMk cId="238024137" sldId="268"/>
            <ac:picMk id="8" creationId="{5F86BEAF-FD24-4827-AD37-6785EBC9C2A8}"/>
          </ac:picMkLst>
        </pc:picChg>
        <pc:picChg chg="add del">
          <ac:chgData name="Yasemin Kılıç" userId="baa01a254fc5068c" providerId="LiveId" clId="{5FC73BF9-F198-4819-910F-09F05D910841}" dt="2019-11-30T18:19:04.585" v="546" actId="26606"/>
          <ac:picMkLst>
            <pc:docMk/>
            <pc:sldMk cId="238024137" sldId="268"/>
            <ac:picMk id="13" creationId="{0917E639-5738-4605-929E-1222198314AD}"/>
          </ac:picMkLst>
        </pc:picChg>
        <pc:picChg chg="add del">
          <ac:chgData name="Yasemin Kılıç" userId="baa01a254fc5068c" providerId="LiveId" clId="{5FC73BF9-F198-4819-910F-09F05D910841}" dt="2019-11-30T18:19:04.585" v="546" actId="26606"/>
          <ac:picMkLst>
            <pc:docMk/>
            <pc:sldMk cId="238024137" sldId="268"/>
            <ac:picMk id="20" creationId="{D2FDF82E-EBD8-4EC5-AD10-CD9E70EE85CF}"/>
          </ac:picMkLst>
        </pc:picChg>
        <pc:picChg chg="add">
          <ac:chgData name="Yasemin Kılıç" userId="baa01a254fc5068c" providerId="LiveId" clId="{5FC73BF9-F198-4819-910F-09F05D910841}" dt="2019-11-30T18:19:04.585" v="546" actId="26606"/>
          <ac:picMkLst>
            <pc:docMk/>
            <pc:sldMk cId="238024137" sldId="268"/>
            <ac:picMk id="25" creationId="{25496B42-CC46-4183-B481-887CD3E8C725}"/>
          </ac:picMkLst>
        </pc:picChg>
        <pc:picChg chg="add">
          <ac:chgData name="Yasemin Kılıç" userId="baa01a254fc5068c" providerId="LiveId" clId="{5FC73BF9-F198-4819-910F-09F05D910841}" dt="2019-11-30T18:19:04.585" v="546" actId="26606"/>
          <ac:picMkLst>
            <pc:docMk/>
            <pc:sldMk cId="238024137" sldId="268"/>
            <ac:picMk id="27" creationId="{765E2D7E-B7BD-404F-9F71-D6620D37B909}"/>
          </ac:picMkLst>
        </pc:picChg>
        <pc:picChg chg="add">
          <ac:chgData name="Yasemin Kılıç" userId="baa01a254fc5068c" providerId="LiveId" clId="{5FC73BF9-F198-4819-910F-09F05D910841}" dt="2019-11-30T18:19:04.585" v="546" actId="26606"/>
          <ac:picMkLst>
            <pc:docMk/>
            <pc:sldMk cId="238024137" sldId="268"/>
            <ac:picMk id="31" creationId="{F5C53434-A0C7-4A81-8EB0-D460DAD9BB65}"/>
          </ac:picMkLst>
        </pc:picChg>
      </pc:sldChg>
      <pc:sldChg chg="modSp add del setBg">
        <pc:chgData name="Yasemin Kılıç" userId="baa01a254fc5068c" providerId="LiveId" clId="{5FC73BF9-F198-4819-910F-09F05D910841}" dt="2019-11-30T18:38:12.507" v="568" actId="2696"/>
        <pc:sldMkLst>
          <pc:docMk/>
          <pc:sldMk cId="340948651" sldId="269"/>
        </pc:sldMkLst>
        <pc:spChg chg="mod">
          <ac:chgData name="Yasemin Kılıç" userId="baa01a254fc5068c" providerId="LiveId" clId="{5FC73BF9-F198-4819-910F-09F05D910841}" dt="2019-11-30T18:38:00.368" v="567"/>
          <ac:spMkLst>
            <pc:docMk/>
            <pc:sldMk cId="340948651" sldId="269"/>
            <ac:spMk id="3" creationId="{DD70D7B8-152F-437E-ADB0-CE1B914677DC}"/>
          </ac:spMkLst>
        </pc:spChg>
      </pc:sldChg>
      <pc:sldChg chg="addSp delSp modSp add">
        <pc:chgData name="Yasemin Kılıç" userId="baa01a254fc5068c" providerId="LiveId" clId="{5FC73BF9-F198-4819-910F-09F05D910841}" dt="2019-11-30T19:22:24.736" v="1114" actId="14100"/>
        <pc:sldMkLst>
          <pc:docMk/>
          <pc:sldMk cId="2195437708" sldId="269"/>
        </pc:sldMkLst>
        <pc:spChg chg="del">
          <ac:chgData name="Yasemin Kılıç" userId="baa01a254fc5068c" providerId="LiveId" clId="{5FC73BF9-F198-4819-910F-09F05D910841}" dt="2019-11-30T19:14:39.033" v="1062" actId="478"/>
          <ac:spMkLst>
            <pc:docMk/>
            <pc:sldMk cId="2195437708" sldId="269"/>
            <ac:spMk id="2" creationId="{D9952E98-E16B-4109-89D2-9DE5AB578924}"/>
          </ac:spMkLst>
        </pc:spChg>
        <pc:spChg chg="del mod">
          <ac:chgData name="Yasemin Kılıç" userId="baa01a254fc5068c" providerId="LiveId" clId="{5FC73BF9-F198-4819-910F-09F05D910841}" dt="2019-11-30T19:15:22.135" v="1069" actId="478"/>
          <ac:spMkLst>
            <pc:docMk/>
            <pc:sldMk cId="2195437708" sldId="269"/>
            <ac:spMk id="3" creationId="{0C23C619-00D2-40E7-8505-13F65D4D112E}"/>
          </ac:spMkLst>
        </pc:spChg>
        <pc:spChg chg="del">
          <ac:chgData name="Yasemin Kılıç" userId="baa01a254fc5068c" providerId="LiveId" clId="{5FC73BF9-F198-4819-910F-09F05D910841}" dt="2019-11-30T19:14:41.717" v="1063" actId="478"/>
          <ac:spMkLst>
            <pc:docMk/>
            <pc:sldMk cId="2195437708" sldId="269"/>
            <ac:spMk id="4" creationId="{C2D7A50A-E299-469F-A394-153A66D144B5}"/>
          </ac:spMkLst>
        </pc:spChg>
        <pc:picChg chg="add del mod modCrop">
          <ac:chgData name="Yasemin Kılıç" userId="baa01a254fc5068c" providerId="LiveId" clId="{5FC73BF9-F198-4819-910F-09F05D910841}" dt="2019-11-30T19:22:20.052" v="1112"/>
          <ac:picMkLst>
            <pc:docMk/>
            <pc:sldMk cId="2195437708" sldId="269"/>
            <ac:picMk id="6" creationId="{23520A1B-0AFA-4DD7-909B-4356C15DBF58}"/>
          </ac:picMkLst>
        </pc:picChg>
        <pc:picChg chg="add mod">
          <ac:chgData name="Yasemin Kılıç" userId="baa01a254fc5068c" providerId="LiveId" clId="{5FC73BF9-F198-4819-910F-09F05D910841}" dt="2019-11-30T19:22:24.736" v="1114" actId="14100"/>
          <ac:picMkLst>
            <pc:docMk/>
            <pc:sldMk cId="2195437708" sldId="269"/>
            <ac:picMk id="7" creationId="{46EB5B77-69CB-4EF1-8458-65ACD0A8BE7B}"/>
          </ac:picMkLst>
        </pc:picChg>
      </pc:sldChg>
      <pc:sldChg chg="add del">
        <pc:chgData name="Yasemin Kılıç" userId="baa01a254fc5068c" providerId="LiveId" clId="{5FC73BF9-F198-4819-910F-09F05D910841}" dt="2019-11-30T18:37:30.448" v="562" actId="2696"/>
        <pc:sldMkLst>
          <pc:docMk/>
          <pc:sldMk cId="4078342954" sldId="269"/>
        </pc:sldMkLst>
      </pc:sldChg>
      <pc:sldChg chg="add del setBg">
        <pc:chgData name="Yasemin Kılıç" userId="baa01a254fc5068c" providerId="LiveId" clId="{5FC73BF9-F198-4819-910F-09F05D910841}" dt="2019-11-30T18:37:48.457" v="566" actId="2696"/>
        <pc:sldMkLst>
          <pc:docMk/>
          <pc:sldMk cId="101465819" sldId="270"/>
        </pc:sldMkLst>
      </pc:sldChg>
      <pc:sldChg chg="addSp delSp modSp add mod setBg setClrOvrMap delDesignElem">
        <pc:chgData name="Yasemin Kılıç" userId="baa01a254fc5068c" providerId="LiveId" clId="{5FC73BF9-F198-4819-910F-09F05D910841}" dt="2019-11-30T22:01:48.109" v="3015" actId="207"/>
        <pc:sldMkLst>
          <pc:docMk/>
          <pc:sldMk cId="155097475" sldId="270"/>
        </pc:sldMkLst>
        <pc:spChg chg="del mod ord">
          <ac:chgData name="Yasemin Kılıç" userId="baa01a254fc5068c" providerId="LiveId" clId="{5FC73BF9-F198-4819-910F-09F05D910841}" dt="2019-11-30T21:51:00.500" v="2926" actId="478"/>
          <ac:spMkLst>
            <pc:docMk/>
            <pc:sldMk cId="155097475" sldId="270"/>
            <ac:spMk id="2" creationId="{76FB9CCE-4C70-44E3-BFEA-78A78938336C}"/>
          </ac:spMkLst>
        </pc:spChg>
        <pc:spChg chg="mod">
          <ac:chgData name="Yasemin Kılıç" userId="baa01a254fc5068c" providerId="LiveId" clId="{5FC73BF9-F198-4819-910F-09F05D910841}" dt="2019-11-30T22:01:48.109" v="3015" actId="207"/>
          <ac:spMkLst>
            <pc:docMk/>
            <pc:sldMk cId="155097475" sldId="270"/>
            <ac:spMk id="3" creationId="{91BE3B6C-84B3-4123-BCCF-0B320AA676BB}"/>
          </ac:spMkLst>
        </pc:spChg>
        <pc:spChg chg="add del mod">
          <ac:chgData name="Yasemin Kılıç" userId="baa01a254fc5068c" providerId="LiveId" clId="{5FC73BF9-F198-4819-910F-09F05D910841}" dt="2019-11-30T19:23:52.007" v="1118"/>
          <ac:spMkLst>
            <pc:docMk/>
            <pc:sldMk cId="155097475" sldId="270"/>
            <ac:spMk id="4" creationId="{607E466B-D535-48D3-9DD7-BC5A5E9DFE13}"/>
          </ac:spMkLst>
        </pc:spChg>
        <pc:spChg chg="add del">
          <ac:chgData name="Yasemin Kılıç" userId="baa01a254fc5068c" providerId="LiveId" clId="{5FC73BF9-F198-4819-910F-09F05D910841}" dt="2019-11-30T19:16:37.066" v="1087" actId="26606"/>
          <ac:spMkLst>
            <pc:docMk/>
            <pc:sldMk cId="155097475" sldId="270"/>
            <ac:spMk id="12" creationId="{44F95DE6-BC61-4DB8-97B8-E32959EA0E1D}"/>
          </ac:spMkLst>
        </pc:spChg>
        <pc:spChg chg="add del mod">
          <ac:chgData name="Yasemin Kılıç" userId="baa01a254fc5068c" providerId="LiveId" clId="{5FC73BF9-F198-4819-910F-09F05D910841}" dt="2019-11-30T21:51:04.189" v="2927" actId="478"/>
          <ac:spMkLst>
            <pc:docMk/>
            <pc:sldMk cId="155097475" sldId="270"/>
            <ac:spMk id="17" creationId="{0888F4BE-971F-430C-B378-A68244E06609}"/>
          </ac:spMkLst>
        </pc:spChg>
        <pc:spChg chg="del">
          <ac:chgData name="Yasemin Kılıç" userId="baa01a254fc5068c" providerId="LiveId" clId="{5FC73BF9-F198-4819-910F-09F05D910841}" dt="2019-11-30T19:15:13.258" v="1065"/>
          <ac:spMkLst>
            <pc:docMk/>
            <pc:sldMk cId="155097475" sldId="270"/>
            <ac:spMk id="29" creationId="{6E3254AE-C4CD-426D-A6E8-7FA13B0F889C}"/>
          </ac:spMkLst>
        </pc:spChg>
        <pc:spChg chg="add del">
          <ac:chgData name="Yasemin Kılıç" userId="baa01a254fc5068c" providerId="LiveId" clId="{5FC73BF9-F198-4819-910F-09F05D910841}" dt="2019-11-30T19:16:38.605" v="1089" actId="26606"/>
          <ac:spMkLst>
            <pc:docMk/>
            <pc:sldMk cId="155097475" sldId="270"/>
            <ac:spMk id="30" creationId="{A6F4DB63-A191-45D9-8A53-9B18F8FE26C9}"/>
          </ac:spMkLst>
        </pc:spChg>
        <pc:spChg chg="add del">
          <ac:chgData name="Yasemin Kılıç" userId="baa01a254fc5068c" providerId="LiveId" clId="{5FC73BF9-F198-4819-910F-09F05D910841}" dt="2019-11-30T19:16:38.605" v="1089" actId="26606"/>
          <ac:spMkLst>
            <pc:docMk/>
            <pc:sldMk cId="155097475" sldId="270"/>
            <ac:spMk id="32" creationId="{C0BB8E50-9569-495A-A548-A5AD50553F58}"/>
          </ac:spMkLst>
        </pc:spChg>
        <pc:spChg chg="add del">
          <ac:chgData name="Yasemin Kılıç" userId="baa01a254fc5068c" providerId="LiveId" clId="{5FC73BF9-F198-4819-910F-09F05D910841}" dt="2019-11-30T19:16:38.605" v="1089" actId="26606"/>
          <ac:spMkLst>
            <pc:docMk/>
            <pc:sldMk cId="155097475" sldId="270"/>
            <ac:spMk id="33" creationId="{D6F26545-4582-4DBE-973B-ED1BC9CBD2E3}"/>
          </ac:spMkLst>
        </pc:spChg>
        <pc:spChg chg="add del">
          <ac:chgData name="Yasemin Kılıç" userId="baa01a254fc5068c" providerId="LiveId" clId="{5FC73BF9-F198-4819-910F-09F05D910841}" dt="2019-11-30T19:16:40.135" v="1091" actId="26606"/>
          <ac:spMkLst>
            <pc:docMk/>
            <pc:sldMk cId="155097475" sldId="270"/>
            <ac:spMk id="40" creationId="{3A9C15D4-2EE7-4D05-B87C-91D1F3B9604B}"/>
          </ac:spMkLst>
        </pc:spChg>
        <pc:spChg chg="add del">
          <ac:chgData name="Yasemin Kılıç" userId="baa01a254fc5068c" providerId="LiveId" clId="{5FC73BF9-F198-4819-910F-09F05D910841}" dt="2019-11-30T19:16:40.135" v="1091" actId="26606"/>
          <ac:spMkLst>
            <pc:docMk/>
            <pc:sldMk cId="155097475" sldId="270"/>
            <ac:spMk id="41" creationId="{4ED7B0FB-9654-4441-9545-02D458B68620}"/>
          </ac:spMkLst>
        </pc:spChg>
        <pc:spChg chg="add del">
          <ac:chgData name="Yasemin Kılıç" userId="baa01a254fc5068c" providerId="LiveId" clId="{5FC73BF9-F198-4819-910F-09F05D910841}" dt="2019-11-30T19:16:43.103" v="1093" actId="26606"/>
          <ac:spMkLst>
            <pc:docMk/>
            <pc:sldMk cId="155097475" sldId="270"/>
            <ac:spMk id="47" creationId="{3A9C15D4-2EE7-4D05-B87C-91D1F3B9604B}"/>
          </ac:spMkLst>
        </pc:spChg>
        <pc:spChg chg="add del">
          <ac:chgData name="Yasemin Kılıç" userId="baa01a254fc5068c" providerId="LiveId" clId="{5FC73BF9-F198-4819-910F-09F05D910841}" dt="2019-11-30T19:16:43.103" v="1093" actId="26606"/>
          <ac:spMkLst>
            <pc:docMk/>
            <pc:sldMk cId="155097475" sldId="270"/>
            <ac:spMk id="48" creationId="{4ED7B0FB-9654-4441-9545-02D458B68620}"/>
          </ac:spMkLst>
        </pc:spChg>
        <pc:spChg chg="add del">
          <ac:chgData name="Yasemin Kılıç" userId="baa01a254fc5068c" providerId="LiveId" clId="{5FC73BF9-F198-4819-910F-09F05D910841}" dt="2019-11-30T19:16:44.797" v="1095" actId="26606"/>
          <ac:spMkLst>
            <pc:docMk/>
            <pc:sldMk cId="155097475" sldId="270"/>
            <ac:spMk id="54" creationId="{D2585039-CDA7-4B76-B013-776F970DE75E}"/>
          </ac:spMkLst>
        </pc:spChg>
        <pc:spChg chg="add del">
          <ac:chgData name="Yasemin Kılıç" userId="baa01a254fc5068c" providerId="LiveId" clId="{5FC73BF9-F198-4819-910F-09F05D910841}" dt="2019-11-30T19:16:44.797" v="1095" actId="26606"/>
          <ac:spMkLst>
            <pc:docMk/>
            <pc:sldMk cId="155097475" sldId="270"/>
            <ac:spMk id="55" creationId="{1D53D942-8031-42E8-88B4-E03A710E89DB}"/>
          </ac:spMkLst>
        </pc:spChg>
        <pc:spChg chg="add del">
          <ac:chgData name="Yasemin Kılıç" userId="baa01a254fc5068c" providerId="LiveId" clId="{5FC73BF9-F198-4819-910F-09F05D910841}" dt="2019-11-30T19:16:44.797" v="1095" actId="26606"/>
          <ac:spMkLst>
            <pc:docMk/>
            <pc:sldMk cId="155097475" sldId="270"/>
            <ac:spMk id="56" creationId="{5FD07472-970F-49B5-8994-ADEAA314872D}"/>
          </ac:spMkLst>
        </pc:spChg>
        <pc:spChg chg="add del">
          <ac:chgData name="Yasemin Kılıç" userId="baa01a254fc5068c" providerId="LiveId" clId="{5FC73BF9-F198-4819-910F-09F05D910841}" dt="2019-11-30T19:16:46.648" v="1097" actId="26606"/>
          <ac:spMkLst>
            <pc:docMk/>
            <pc:sldMk cId="155097475" sldId="270"/>
            <ac:spMk id="62" creationId="{922081EA-7107-46FA-A893-B15086A74875}"/>
          </ac:spMkLst>
        </pc:spChg>
        <pc:spChg chg="add del">
          <ac:chgData name="Yasemin Kılıç" userId="baa01a254fc5068c" providerId="LiveId" clId="{5FC73BF9-F198-4819-910F-09F05D910841}" dt="2019-11-30T19:20:49.859" v="1100" actId="26606"/>
          <ac:spMkLst>
            <pc:docMk/>
            <pc:sldMk cId="155097475" sldId="270"/>
            <ac:spMk id="67" creationId="{A6F4DB63-A191-45D9-8A53-9B18F8FE26C9}"/>
          </ac:spMkLst>
        </pc:spChg>
        <pc:spChg chg="add del">
          <ac:chgData name="Yasemin Kılıç" userId="baa01a254fc5068c" providerId="LiveId" clId="{5FC73BF9-F198-4819-910F-09F05D910841}" dt="2019-11-30T19:20:49.859" v="1100" actId="26606"/>
          <ac:spMkLst>
            <pc:docMk/>
            <pc:sldMk cId="155097475" sldId="270"/>
            <ac:spMk id="68" creationId="{C0BB8E50-9569-495A-A548-A5AD50553F58}"/>
          </ac:spMkLst>
        </pc:spChg>
        <pc:spChg chg="add del">
          <ac:chgData name="Yasemin Kılıç" userId="baa01a254fc5068c" providerId="LiveId" clId="{5FC73BF9-F198-4819-910F-09F05D910841}" dt="2019-11-30T19:20:49.859" v="1100" actId="26606"/>
          <ac:spMkLst>
            <pc:docMk/>
            <pc:sldMk cId="155097475" sldId="270"/>
            <ac:spMk id="69" creationId="{D6F26545-4582-4DBE-973B-ED1BC9CBD2E3}"/>
          </ac:spMkLst>
        </pc:spChg>
        <pc:spChg chg="add mod">
          <ac:chgData name="Yasemin Kılıç" userId="baa01a254fc5068c" providerId="LiveId" clId="{5FC73BF9-F198-4819-910F-09F05D910841}" dt="2019-11-30T21:53:01.506" v="2954" actId="1076"/>
          <ac:spMkLst>
            <pc:docMk/>
            <pc:sldMk cId="155097475" sldId="270"/>
            <ac:spMk id="74" creationId="{5C52B7D1-3AF7-4231-ABAD-EBE21602E475}"/>
          </ac:spMkLst>
        </pc:spChg>
        <pc:spChg chg="add del">
          <ac:chgData name="Yasemin Kılıç" userId="baa01a254fc5068c" providerId="LiveId" clId="{5FC73BF9-F198-4819-910F-09F05D910841}" dt="2019-11-30T21:50:51.786" v="2924"/>
          <ac:spMkLst>
            <pc:docMk/>
            <pc:sldMk cId="155097475" sldId="270"/>
            <ac:spMk id="84" creationId="{6E3254AE-C4CD-426D-A6E8-7FA13B0F889C}"/>
          </ac:spMkLst>
        </pc:spChg>
        <pc:picChg chg="del mod">
          <ac:chgData name="Yasemin Kılıç" userId="baa01a254fc5068c" providerId="LiveId" clId="{5FC73BF9-F198-4819-910F-09F05D910841}" dt="2019-11-30T19:16:16.682" v="1085" actId="478"/>
          <ac:picMkLst>
            <pc:docMk/>
            <pc:sldMk cId="155097475" sldId="270"/>
            <ac:picMk id="5" creationId="{5CF520C8-7BAF-48F9-B6FF-057D53A26003}"/>
          </ac:picMkLst>
        </pc:picChg>
        <pc:picChg chg="add del mod ord modCrop">
          <ac:chgData name="Yasemin Kılıç" userId="baa01a254fc5068c" providerId="LiveId" clId="{5FC73BF9-F198-4819-910F-09F05D910841}" dt="2019-11-30T21:49:02.353" v="2905" actId="478"/>
          <ac:picMkLst>
            <pc:docMk/>
            <pc:sldMk cId="155097475" sldId="270"/>
            <ac:picMk id="7" creationId="{3A99BD6F-BC72-4C91-B265-71243A561CDB}"/>
          </ac:picMkLst>
        </pc:picChg>
        <pc:picChg chg="add del">
          <ac:chgData name="Yasemin Kılıç" userId="baa01a254fc5068c" providerId="LiveId" clId="{5FC73BF9-F198-4819-910F-09F05D910841}" dt="2019-11-30T19:16:37.066" v="1087" actId="26606"/>
          <ac:picMkLst>
            <pc:docMk/>
            <pc:sldMk cId="155097475" sldId="270"/>
            <ac:picMk id="8" creationId="{9A0F0AC6-A89F-416B-9FA4-48E664065E73}"/>
          </ac:picMkLst>
        </pc:picChg>
        <pc:picChg chg="add mod modCrop">
          <ac:chgData name="Yasemin Kılıç" userId="baa01a254fc5068c" providerId="LiveId" clId="{5FC73BF9-F198-4819-910F-09F05D910841}" dt="2019-11-30T21:59:55.747" v="3007" actId="1076"/>
          <ac:picMkLst>
            <pc:docMk/>
            <pc:sldMk cId="155097475" sldId="270"/>
            <ac:picMk id="9" creationId="{F35314A6-F36A-4D4C-91D2-263C85FDC8CD}"/>
          </ac:picMkLst>
        </pc:picChg>
        <pc:picChg chg="add del">
          <ac:chgData name="Yasemin Kılıç" userId="baa01a254fc5068c" providerId="LiveId" clId="{5FC73BF9-F198-4819-910F-09F05D910841}" dt="2019-11-30T19:16:37.066" v="1087" actId="26606"/>
          <ac:picMkLst>
            <pc:docMk/>
            <pc:sldMk cId="155097475" sldId="270"/>
            <ac:picMk id="10" creationId="{218D7DD0-110F-43F3-A7E4-B51873CBF107}"/>
          </ac:picMkLst>
        </pc:picChg>
        <pc:picChg chg="add del mod modCrop">
          <ac:chgData name="Yasemin Kılıç" userId="baa01a254fc5068c" providerId="LiveId" clId="{5FC73BF9-F198-4819-910F-09F05D910841}" dt="2019-11-30T21:57:53.723" v="2984" actId="14100"/>
          <ac:picMkLst>
            <pc:docMk/>
            <pc:sldMk cId="155097475" sldId="270"/>
            <ac:picMk id="11" creationId="{10848681-CDB6-4EE8-AFDA-58BDACA08B5B}"/>
          </ac:picMkLst>
        </pc:picChg>
        <pc:picChg chg="add mod modCrop">
          <ac:chgData name="Yasemin Kılıç" userId="baa01a254fc5068c" providerId="LiveId" clId="{5FC73BF9-F198-4819-910F-09F05D910841}" dt="2019-11-30T21:53:48.490" v="2962" actId="1076"/>
          <ac:picMkLst>
            <pc:docMk/>
            <pc:sldMk cId="155097475" sldId="270"/>
            <ac:picMk id="13" creationId="{3EF5E4A2-A7A0-4825-A634-AE84149F90B2}"/>
          </ac:picMkLst>
        </pc:picChg>
        <pc:picChg chg="add del">
          <ac:chgData name="Yasemin Kılıç" userId="baa01a254fc5068c" providerId="LiveId" clId="{5FC73BF9-F198-4819-910F-09F05D910841}" dt="2019-11-30T19:16:37.066" v="1087" actId="26606"/>
          <ac:picMkLst>
            <pc:docMk/>
            <pc:sldMk cId="155097475" sldId="270"/>
            <ac:picMk id="14" creationId="{48D9C176-456B-4F71-AB87-9D14B8B3D1C1}"/>
          </ac:picMkLst>
        </pc:picChg>
        <pc:picChg chg="add del">
          <ac:chgData name="Yasemin Kılıç" userId="baa01a254fc5068c" providerId="LiveId" clId="{5FC73BF9-F198-4819-910F-09F05D910841}" dt="2019-11-30T19:16:37.066" v="1087" actId="26606"/>
          <ac:picMkLst>
            <pc:docMk/>
            <pc:sldMk cId="155097475" sldId="270"/>
            <ac:picMk id="16" creationId="{CFF97C55-868F-4FDD-BD3C-D2F191796F43}"/>
          </ac:picMkLst>
        </pc:picChg>
        <pc:picChg chg="add del">
          <ac:chgData name="Yasemin Kılıç" userId="baa01a254fc5068c" providerId="LiveId" clId="{5FC73BF9-F198-4819-910F-09F05D910841}" dt="2019-11-30T19:16:37.066" v="1087" actId="26606"/>
          <ac:picMkLst>
            <pc:docMk/>
            <pc:sldMk cId="155097475" sldId="270"/>
            <ac:picMk id="18" creationId="{69722FB9-EA01-42A6-96B2-185F5CC120DF}"/>
          </ac:picMkLst>
        </pc:picChg>
        <pc:picChg chg="add del">
          <ac:chgData name="Yasemin Kılıç" userId="baa01a254fc5068c" providerId="LiveId" clId="{5FC73BF9-F198-4819-910F-09F05D910841}" dt="2019-11-30T19:16:37.066" v="1087" actId="26606"/>
          <ac:picMkLst>
            <pc:docMk/>
            <pc:sldMk cId="155097475" sldId="270"/>
            <ac:picMk id="20" creationId="{D2B4E49C-E7B4-4F6A-8B93-646A0E241191}"/>
          </ac:picMkLst>
        </pc:picChg>
        <pc:picChg chg="add del">
          <ac:chgData name="Yasemin Kılıç" userId="baa01a254fc5068c" providerId="LiveId" clId="{5FC73BF9-F198-4819-910F-09F05D910841}" dt="2019-11-30T19:16:37.066" v="1087" actId="26606"/>
          <ac:picMkLst>
            <pc:docMk/>
            <pc:sldMk cId="155097475" sldId="270"/>
            <ac:picMk id="22" creationId="{46528FBF-1727-4546-8131-BA22ED8B5497}"/>
          </ac:picMkLst>
        </pc:picChg>
        <pc:picChg chg="add del">
          <ac:chgData name="Yasemin Kılıç" userId="baa01a254fc5068c" providerId="LiveId" clId="{5FC73BF9-F198-4819-910F-09F05D910841}" dt="2019-11-30T19:16:38.605" v="1089" actId="26606"/>
          <ac:picMkLst>
            <pc:docMk/>
            <pc:sldMk cId="155097475" sldId="270"/>
            <ac:picMk id="24" creationId="{DA9BD01A-0D38-48EA-98E5-BB66386F39BC}"/>
          </ac:picMkLst>
        </pc:picChg>
        <pc:picChg chg="del">
          <ac:chgData name="Yasemin Kılıç" userId="baa01a254fc5068c" providerId="LiveId" clId="{5FC73BF9-F198-4819-910F-09F05D910841}" dt="2019-11-30T19:15:13.258" v="1065"/>
          <ac:picMkLst>
            <pc:docMk/>
            <pc:sldMk cId="155097475" sldId="270"/>
            <ac:picMk id="25" creationId="{25496B42-CC46-4183-B481-887CD3E8C725}"/>
          </ac:picMkLst>
        </pc:picChg>
        <pc:picChg chg="add del">
          <ac:chgData name="Yasemin Kılıç" userId="baa01a254fc5068c" providerId="LiveId" clId="{5FC73BF9-F198-4819-910F-09F05D910841}" dt="2019-11-30T19:16:38.605" v="1089" actId="26606"/>
          <ac:picMkLst>
            <pc:docMk/>
            <pc:sldMk cId="155097475" sldId="270"/>
            <ac:picMk id="26" creationId="{9A0F0AC6-A89F-416B-9FA4-48E664065E73}"/>
          </ac:picMkLst>
        </pc:picChg>
        <pc:picChg chg="del">
          <ac:chgData name="Yasemin Kılıç" userId="baa01a254fc5068c" providerId="LiveId" clId="{5FC73BF9-F198-4819-910F-09F05D910841}" dt="2019-11-30T19:15:13.258" v="1065"/>
          <ac:picMkLst>
            <pc:docMk/>
            <pc:sldMk cId="155097475" sldId="270"/>
            <ac:picMk id="27" creationId="{765E2D7E-B7BD-404F-9F71-D6620D37B909}"/>
          </ac:picMkLst>
        </pc:picChg>
        <pc:picChg chg="add del">
          <ac:chgData name="Yasemin Kılıç" userId="baa01a254fc5068c" providerId="LiveId" clId="{5FC73BF9-F198-4819-910F-09F05D910841}" dt="2019-11-30T19:16:38.605" v="1089" actId="26606"/>
          <ac:picMkLst>
            <pc:docMk/>
            <pc:sldMk cId="155097475" sldId="270"/>
            <ac:picMk id="28" creationId="{218D7DD0-110F-43F3-A7E4-B51873CBF107}"/>
          </ac:picMkLst>
        </pc:picChg>
        <pc:picChg chg="del">
          <ac:chgData name="Yasemin Kılıç" userId="baa01a254fc5068c" providerId="LiveId" clId="{5FC73BF9-F198-4819-910F-09F05D910841}" dt="2019-11-30T19:15:13.258" v="1065"/>
          <ac:picMkLst>
            <pc:docMk/>
            <pc:sldMk cId="155097475" sldId="270"/>
            <ac:picMk id="31" creationId="{F5C53434-A0C7-4A81-8EB0-D460DAD9BB65}"/>
          </ac:picMkLst>
        </pc:picChg>
        <pc:picChg chg="add del">
          <ac:chgData name="Yasemin Kılıç" userId="baa01a254fc5068c" providerId="LiveId" clId="{5FC73BF9-F198-4819-910F-09F05D910841}" dt="2019-11-30T19:16:38.605" v="1089" actId="26606"/>
          <ac:picMkLst>
            <pc:docMk/>
            <pc:sldMk cId="155097475" sldId="270"/>
            <ac:picMk id="34" creationId="{E47A6981-7EBF-4F2B-BD20-3124170BF88E}"/>
          </ac:picMkLst>
        </pc:picChg>
        <pc:picChg chg="add del">
          <ac:chgData name="Yasemin Kılıç" userId="baa01a254fc5068c" providerId="LiveId" clId="{5FC73BF9-F198-4819-910F-09F05D910841}" dt="2019-11-30T19:16:38.605" v="1089" actId="26606"/>
          <ac:picMkLst>
            <pc:docMk/>
            <pc:sldMk cId="155097475" sldId="270"/>
            <ac:picMk id="35" creationId="{6497DCFF-C2AA-4065-BFCF-1E7535B0D81A}"/>
          </ac:picMkLst>
        </pc:picChg>
        <pc:picChg chg="add del">
          <ac:chgData name="Yasemin Kılıç" userId="baa01a254fc5068c" providerId="LiveId" clId="{5FC73BF9-F198-4819-910F-09F05D910841}" dt="2019-11-30T19:16:38.605" v="1089" actId="26606"/>
          <ac:picMkLst>
            <pc:docMk/>
            <pc:sldMk cId="155097475" sldId="270"/>
            <ac:picMk id="36" creationId="{15E1159C-5B31-49A8-A933-C1179723C535}"/>
          </ac:picMkLst>
        </pc:picChg>
        <pc:picChg chg="add del">
          <ac:chgData name="Yasemin Kılıç" userId="baa01a254fc5068c" providerId="LiveId" clId="{5FC73BF9-F198-4819-910F-09F05D910841}" dt="2019-11-30T19:16:40.135" v="1091" actId="26606"/>
          <ac:picMkLst>
            <pc:docMk/>
            <pc:sldMk cId="155097475" sldId="270"/>
            <ac:picMk id="38" creationId="{9A0F0AC6-A89F-416B-9FA4-48E664065E73}"/>
          </ac:picMkLst>
        </pc:picChg>
        <pc:picChg chg="add del">
          <ac:chgData name="Yasemin Kılıç" userId="baa01a254fc5068c" providerId="LiveId" clId="{5FC73BF9-F198-4819-910F-09F05D910841}" dt="2019-11-30T19:16:40.135" v="1091" actId="26606"/>
          <ac:picMkLst>
            <pc:docMk/>
            <pc:sldMk cId="155097475" sldId="270"/>
            <ac:picMk id="39" creationId="{218D7DD0-110F-43F3-A7E4-B51873CBF107}"/>
          </ac:picMkLst>
        </pc:picChg>
        <pc:picChg chg="add del">
          <ac:chgData name="Yasemin Kılıç" userId="baa01a254fc5068c" providerId="LiveId" clId="{5FC73BF9-F198-4819-910F-09F05D910841}" dt="2019-11-30T19:16:40.135" v="1091" actId="26606"/>
          <ac:picMkLst>
            <pc:docMk/>
            <pc:sldMk cId="155097475" sldId="270"/>
            <ac:picMk id="42" creationId="{7BB94C57-FDF3-45A3-9D1F-904523D795D4}"/>
          </ac:picMkLst>
        </pc:picChg>
        <pc:picChg chg="add del">
          <ac:chgData name="Yasemin Kılıç" userId="baa01a254fc5068c" providerId="LiveId" clId="{5FC73BF9-F198-4819-910F-09F05D910841}" dt="2019-11-30T19:16:40.135" v="1091" actId="26606"/>
          <ac:picMkLst>
            <pc:docMk/>
            <pc:sldMk cId="155097475" sldId="270"/>
            <ac:picMk id="43" creationId="{6AEBDF1A-221A-4497-BBA9-57A70D161510}"/>
          </ac:picMkLst>
        </pc:picChg>
        <pc:picChg chg="add del">
          <ac:chgData name="Yasemin Kılıç" userId="baa01a254fc5068c" providerId="LiveId" clId="{5FC73BF9-F198-4819-910F-09F05D910841}" dt="2019-11-30T19:16:43.103" v="1093" actId="26606"/>
          <ac:picMkLst>
            <pc:docMk/>
            <pc:sldMk cId="155097475" sldId="270"/>
            <ac:picMk id="45" creationId="{9A0F0AC6-A89F-416B-9FA4-48E664065E73}"/>
          </ac:picMkLst>
        </pc:picChg>
        <pc:picChg chg="add del">
          <ac:chgData name="Yasemin Kılıç" userId="baa01a254fc5068c" providerId="LiveId" clId="{5FC73BF9-F198-4819-910F-09F05D910841}" dt="2019-11-30T19:16:43.103" v="1093" actId="26606"/>
          <ac:picMkLst>
            <pc:docMk/>
            <pc:sldMk cId="155097475" sldId="270"/>
            <ac:picMk id="46" creationId="{218D7DD0-110F-43F3-A7E4-B51873CBF107}"/>
          </ac:picMkLst>
        </pc:picChg>
        <pc:picChg chg="add del">
          <ac:chgData name="Yasemin Kılıç" userId="baa01a254fc5068c" providerId="LiveId" clId="{5FC73BF9-F198-4819-910F-09F05D910841}" dt="2019-11-30T19:16:43.103" v="1093" actId="26606"/>
          <ac:picMkLst>
            <pc:docMk/>
            <pc:sldMk cId="155097475" sldId="270"/>
            <ac:picMk id="49" creationId="{7BB94C57-FDF3-45A3-9D1F-904523D795D4}"/>
          </ac:picMkLst>
        </pc:picChg>
        <pc:picChg chg="add del">
          <ac:chgData name="Yasemin Kılıç" userId="baa01a254fc5068c" providerId="LiveId" clId="{5FC73BF9-F198-4819-910F-09F05D910841}" dt="2019-11-30T19:16:43.103" v="1093" actId="26606"/>
          <ac:picMkLst>
            <pc:docMk/>
            <pc:sldMk cId="155097475" sldId="270"/>
            <ac:picMk id="50" creationId="{6AEBDF1A-221A-4497-BBA9-57A70D161510}"/>
          </ac:picMkLst>
        </pc:picChg>
        <pc:picChg chg="add del">
          <ac:chgData name="Yasemin Kılıç" userId="baa01a254fc5068c" providerId="LiveId" clId="{5FC73BF9-F198-4819-910F-09F05D910841}" dt="2019-11-30T19:16:44.797" v="1095" actId="26606"/>
          <ac:picMkLst>
            <pc:docMk/>
            <pc:sldMk cId="155097475" sldId="270"/>
            <ac:picMk id="52" creationId="{9A0F0AC6-A89F-416B-9FA4-48E664065E73}"/>
          </ac:picMkLst>
        </pc:picChg>
        <pc:picChg chg="add del">
          <ac:chgData name="Yasemin Kılıç" userId="baa01a254fc5068c" providerId="LiveId" clId="{5FC73BF9-F198-4819-910F-09F05D910841}" dt="2019-11-30T19:16:44.797" v="1095" actId="26606"/>
          <ac:picMkLst>
            <pc:docMk/>
            <pc:sldMk cId="155097475" sldId="270"/>
            <ac:picMk id="53" creationId="{218D7DD0-110F-43F3-A7E4-B51873CBF107}"/>
          </ac:picMkLst>
        </pc:picChg>
        <pc:picChg chg="add del">
          <ac:chgData name="Yasemin Kılıç" userId="baa01a254fc5068c" providerId="LiveId" clId="{5FC73BF9-F198-4819-910F-09F05D910841}" dt="2019-11-30T19:16:44.797" v="1095" actId="26606"/>
          <ac:picMkLst>
            <pc:docMk/>
            <pc:sldMk cId="155097475" sldId="270"/>
            <ac:picMk id="57" creationId="{82869BAE-8EC0-4D16-ACB8-F0CBFDD90489}"/>
          </ac:picMkLst>
        </pc:picChg>
        <pc:picChg chg="add del">
          <ac:chgData name="Yasemin Kılıç" userId="baa01a254fc5068c" providerId="LiveId" clId="{5FC73BF9-F198-4819-910F-09F05D910841}" dt="2019-11-30T19:16:44.797" v="1095" actId="26606"/>
          <ac:picMkLst>
            <pc:docMk/>
            <pc:sldMk cId="155097475" sldId="270"/>
            <ac:picMk id="58" creationId="{3524A7AE-FFF7-4F70-9AEA-01A5DFF77BC2}"/>
          </ac:picMkLst>
        </pc:picChg>
        <pc:picChg chg="add del">
          <ac:chgData name="Yasemin Kılıç" userId="baa01a254fc5068c" providerId="LiveId" clId="{5FC73BF9-F198-4819-910F-09F05D910841}" dt="2019-11-30T19:16:46.648" v="1097" actId="26606"/>
          <ac:picMkLst>
            <pc:docMk/>
            <pc:sldMk cId="155097475" sldId="270"/>
            <ac:picMk id="60" creationId="{9A0F0AC6-A89F-416B-9FA4-48E664065E73}"/>
          </ac:picMkLst>
        </pc:picChg>
        <pc:picChg chg="add del">
          <ac:chgData name="Yasemin Kılıç" userId="baa01a254fc5068c" providerId="LiveId" clId="{5FC73BF9-F198-4819-910F-09F05D910841}" dt="2019-11-30T19:16:46.648" v="1097" actId="26606"/>
          <ac:picMkLst>
            <pc:docMk/>
            <pc:sldMk cId="155097475" sldId="270"/>
            <ac:picMk id="61" creationId="{218D7DD0-110F-43F3-A7E4-B51873CBF107}"/>
          </ac:picMkLst>
        </pc:picChg>
        <pc:picChg chg="add del">
          <ac:chgData name="Yasemin Kılıç" userId="baa01a254fc5068c" providerId="LiveId" clId="{5FC73BF9-F198-4819-910F-09F05D910841}" dt="2019-11-30T19:16:46.648" v="1097" actId="26606"/>
          <ac:picMkLst>
            <pc:docMk/>
            <pc:sldMk cId="155097475" sldId="270"/>
            <ac:picMk id="63" creationId="{DD8889DF-D030-4BCD-9797-4BBD1986C26B}"/>
          </ac:picMkLst>
        </pc:picChg>
        <pc:picChg chg="add del">
          <ac:chgData name="Yasemin Kılıç" userId="baa01a254fc5068c" providerId="LiveId" clId="{5FC73BF9-F198-4819-910F-09F05D910841}" dt="2019-11-30T19:20:49.859" v="1100" actId="26606"/>
          <ac:picMkLst>
            <pc:docMk/>
            <pc:sldMk cId="155097475" sldId="270"/>
            <ac:picMk id="65" creationId="{9A0F0AC6-A89F-416B-9FA4-48E664065E73}"/>
          </ac:picMkLst>
        </pc:picChg>
        <pc:picChg chg="add del">
          <ac:chgData name="Yasemin Kılıç" userId="baa01a254fc5068c" providerId="LiveId" clId="{5FC73BF9-F198-4819-910F-09F05D910841}" dt="2019-11-30T19:20:49.859" v="1100" actId="26606"/>
          <ac:picMkLst>
            <pc:docMk/>
            <pc:sldMk cId="155097475" sldId="270"/>
            <ac:picMk id="66" creationId="{218D7DD0-110F-43F3-A7E4-B51873CBF107}"/>
          </ac:picMkLst>
        </pc:picChg>
        <pc:picChg chg="add del">
          <ac:chgData name="Yasemin Kılıç" userId="baa01a254fc5068c" providerId="LiveId" clId="{5FC73BF9-F198-4819-910F-09F05D910841}" dt="2019-11-30T19:20:49.859" v="1100" actId="26606"/>
          <ac:picMkLst>
            <pc:docMk/>
            <pc:sldMk cId="155097475" sldId="270"/>
            <ac:picMk id="70" creationId="{E47A6981-7EBF-4F2B-BD20-3124170BF88E}"/>
          </ac:picMkLst>
        </pc:picChg>
        <pc:picChg chg="add del">
          <ac:chgData name="Yasemin Kılıç" userId="baa01a254fc5068c" providerId="LiveId" clId="{5FC73BF9-F198-4819-910F-09F05D910841}" dt="2019-11-30T19:20:49.859" v="1100" actId="26606"/>
          <ac:picMkLst>
            <pc:docMk/>
            <pc:sldMk cId="155097475" sldId="270"/>
            <ac:picMk id="71" creationId="{6497DCFF-C2AA-4065-BFCF-1E7535B0D81A}"/>
          </ac:picMkLst>
        </pc:picChg>
        <pc:picChg chg="add del">
          <ac:chgData name="Yasemin Kılıç" userId="baa01a254fc5068c" providerId="LiveId" clId="{5FC73BF9-F198-4819-910F-09F05D910841}" dt="2019-11-30T19:20:49.859" v="1100" actId="26606"/>
          <ac:picMkLst>
            <pc:docMk/>
            <pc:sldMk cId="155097475" sldId="270"/>
            <ac:picMk id="72" creationId="{15E1159C-5B31-49A8-A933-C1179723C535}"/>
          </ac:picMkLst>
        </pc:picChg>
        <pc:picChg chg="add del">
          <ac:chgData name="Yasemin Kılıç" userId="baa01a254fc5068c" providerId="LiveId" clId="{5FC73BF9-F198-4819-910F-09F05D910841}" dt="2019-11-30T19:20:49.859" v="1100" actId="26606"/>
          <ac:picMkLst>
            <pc:docMk/>
            <pc:sldMk cId="155097475" sldId="270"/>
            <ac:picMk id="73" creationId="{DA9BD01A-0D38-48EA-98E5-BB66386F39BC}"/>
          </ac:picMkLst>
        </pc:picChg>
        <pc:picChg chg="add mod modCrop">
          <ac:chgData name="Yasemin Kılıç" userId="baa01a254fc5068c" providerId="LiveId" clId="{5FC73BF9-F198-4819-910F-09F05D910841}" dt="2019-11-30T21:54:22.746" v="2970" actId="14100"/>
          <ac:picMkLst>
            <pc:docMk/>
            <pc:sldMk cId="155097475" sldId="270"/>
            <ac:picMk id="75" creationId="{22D1BE00-6B9D-4E7E-B6E7-895007AC8F25}"/>
          </ac:picMkLst>
        </pc:picChg>
        <pc:picChg chg="add mod modCrop">
          <ac:chgData name="Yasemin Kılıç" userId="baa01a254fc5068c" providerId="LiveId" clId="{5FC73BF9-F198-4819-910F-09F05D910841}" dt="2019-11-30T21:58:22.540" v="2990" actId="14100"/>
          <ac:picMkLst>
            <pc:docMk/>
            <pc:sldMk cId="155097475" sldId="270"/>
            <ac:picMk id="76" creationId="{4A6673A5-4ED2-42E1-A7AD-3D0071CAB301}"/>
          </ac:picMkLst>
        </pc:picChg>
        <pc:picChg chg="add del mod">
          <ac:chgData name="Yasemin Kılıç" userId="baa01a254fc5068c" providerId="LiveId" clId="{5FC73BF9-F198-4819-910F-09F05D910841}" dt="2019-11-30T19:25:11.560" v="1128" actId="478"/>
          <ac:picMkLst>
            <pc:docMk/>
            <pc:sldMk cId="155097475" sldId="270"/>
            <ac:picMk id="77" creationId="{6E354F77-D45E-4EB2-B377-BD028D974D62}"/>
          </ac:picMkLst>
        </pc:picChg>
        <pc:picChg chg="add mod modCrop">
          <ac:chgData name="Yasemin Kılıç" userId="baa01a254fc5068c" providerId="LiveId" clId="{5FC73BF9-F198-4819-910F-09F05D910841}" dt="2019-11-30T21:59:58.921" v="3008" actId="1076"/>
          <ac:picMkLst>
            <pc:docMk/>
            <pc:sldMk cId="155097475" sldId="270"/>
            <ac:picMk id="78" creationId="{EAC338B9-3D81-48CD-ADEE-8D4FD8D8BD58}"/>
          </ac:picMkLst>
        </pc:picChg>
        <pc:picChg chg="add del">
          <ac:chgData name="Yasemin Kılıç" userId="baa01a254fc5068c" providerId="LiveId" clId="{5FC73BF9-F198-4819-910F-09F05D910841}" dt="2019-11-30T21:50:51.786" v="2924"/>
          <ac:picMkLst>
            <pc:docMk/>
            <pc:sldMk cId="155097475" sldId="270"/>
            <ac:picMk id="80" creationId="{25496B42-CC46-4183-B481-887CD3E8C725}"/>
          </ac:picMkLst>
        </pc:picChg>
        <pc:picChg chg="add del">
          <ac:chgData name="Yasemin Kılıç" userId="baa01a254fc5068c" providerId="LiveId" clId="{5FC73BF9-F198-4819-910F-09F05D910841}" dt="2019-11-30T21:50:51.786" v="2924"/>
          <ac:picMkLst>
            <pc:docMk/>
            <pc:sldMk cId="155097475" sldId="270"/>
            <ac:picMk id="82" creationId="{765E2D7E-B7BD-404F-9F71-D6620D37B909}"/>
          </ac:picMkLst>
        </pc:picChg>
        <pc:picChg chg="add del">
          <ac:chgData name="Yasemin Kılıç" userId="baa01a254fc5068c" providerId="LiveId" clId="{5FC73BF9-F198-4819-910F-09F05D910841}" dt="2019-11-30T21:50:51.786" v="2924"/>
          <ac:picMkLst>
            <pc:docMk/>
            <pc:sldMk cId="155097475" sldId="270"/>
            <ac:picMk id="86" creationId="{F5C53434-A0C7-4A81-8EB0-D460DAD9BB65}"/>
          </ac:picMkLst>
        </pc:picChg>
        <pc:picChg chg="add del mod">
          <ac:chgData name="Yasemin Kılıç" userId="baa01a254fc5068c" providerId="LiveId" clId="{5FC73BF9-F198-4819-910F-09F05D910841}" dt="2019-11-30T19:23:52.007" v="1118"/>
          <ac:picMkLst>
            <pc:docMk/>
            <pc:sldMk cId="155097475" sldId="270"/>
            <ac:picMk id="1027" creationId="{418A47E0-E71C-448F-AFB4-52E5923B0339}"/>
          </ac:picMkLst>
        </pc:picChg>
      </pc:sldChg>
      <pc:sldChg chg="add del">
        <pc:chgData name="Yasemin Kılıç" userId="baa01a254fc5068c" providerId="LiveId" clId="{5FC73BF9-F198-4819-910F-09F05D910841}" dt="2019-11-30T18:37:29.048" v="561" actId="2696"/>
        <pc:sldMkLst>
          <pc:docMk/>
          <pc:sldMk cId="1184148495" sldId="270"/>
        </pc:sldMkLst>
      </pc:sldChg>
      <pc:sldChg chg="addSp delSp modSp add mod setBg delDesignElem">
        <pc:chgData name="Yasemin Kılıç" userId="baa01a254fc5068c" providerId="LiveId" clId="{5FC73BF9-F198-4819-910F-09F05D910841}" dt="2019-11-30T22:09:33.359" v="3142" actId="947"/>
        <pc:sldMkLst>
          <pc:docMk/>
          <pc:sldMk cId="2847480475" sldId="271"/>
        </pc:sldMkLst>
        <pc:spChg chg="mod ord">
          <ac:chgData name="Yasemin Kılıç" userId="baa01a254fc5068c" providerId="LiveId" clId="{5FC73BF9-F198-4819-910F-09F05D910841}" dt="2019-11-30T19:37:57.945" v="1261" actId="14100"/>
          <ac:spMkLst>
            <pc:docMk/>
            <pc:sldMk cId="2847480475" sldId="271"/>
            <ac:spMk id="2" creationId="{76FB9CCE-4C70-44E3-BFEA-78A78938336C}"/>
          </ac:spMkLst>
        </pc:spChg>
        <pc:spChg chg="mod">
          <ac:chgData name="Yasemin Kılıç" userId="baa01a254fc5068c" providerId="LiveId" clId="{5FC73BF9-F198-4819-910F-09F05D910841}" dt="2019-11-30T22:09:33.359" v="3142" actId="947"/>
          <ac:spMkLst>
            <pc:docMk/>
            <pc:sldMk cId="2847480475" sldId="271"/>
            <ac:spMk id="3" creationId="{91BE3B6C-84B3-4123-BCCF-0B320AA676BB}"/>
          </ac:spMkLst>
        </pc:spChg>
        <pc:spChg chg="add">
          <ac:chgData name="Yasemin Kılıç" userId="baa01a254fc5068c" providerId="LiveId" clId="{5FC73BF9-F198-4819-910F-09F05D910841}" dt="2019-11-30T19:37:28.913" v="1258" actId="26606"/>
          <ac:spMkLst>
            <pc:docMk/>
            <pc:sldMk cId="2847480475" sldId="271"/>
            <ac:spMk id="16" creationId="{446F2B05-D14A-46C1-B94D-81BAFA34CA8C}"/>
          </ac:spMkLst>
        </pc:spChg>
        <pc:spChg chg="del">
          <ac:chgData name="Yasemin Kılıç" userId="baa01a254fc5068c" providerId="LiveId" clId="{5FC73BF9-F198-4819-910F-09F05D910841}" dt="2019-11-30T19:31:44.292" v="1194"/>
          <ac:spMkLst>
            <pc:docMk/>
            <pc:sldMk cId="2847480475" sldId="271"/>
            <ac:spMk id="84" creationId="{6E3254AE-C4CD-426D-A6E8-7FA13B0F889C}"/>
          </ac:spMkLst>
        </pc:spChg>
        <pc:picChg chg="add del mod">
          <ac:chgData name="Yasemin Kılıç" userId="baa01a254fc5068c" providerId="LiveId" clId="{5FC73BF9-F198-4819-910F-09F05D910841}" dt="2019-11-30T22:09:05.781" v="3134" actId="478"/>
          <ac:picMkLst>
            <pc:docMk/>
            <pc:sldMk cId="2847480475" sldId="271"/>
            <ac:picMk id="5" creationId="{3C38DD43-644D-4F76-B2D9-08D4D8CAB530}"/>
          </ac:picMkLst>
        </pc:picChg>
        <pc:picChg chg="del mod">
          <ac:chgData name="Yasemin Kılıç" userId="baa01a254fc5068c" providerId="LiveId" clId="{5FC73BF9-F198-4819-910F-09F05D910841}" dt="2019-11-30T19:38:19.392" v="1266" actId="478"/>
          <ac:picMkLst>
            <pc:docMk/>
            <pc:sldMk cId="2847480475" sldId="271"/>
            <ac:picMk id="7" creationId="{3A99BD6F-BC72-4C91-B265-71243A561CDB}"/>
          </ac:picMkLst>
        </pc:picChg>
        <pc:picChg chg="add">
          <ac:chgData name="Yasemin Kılıç" userId="baa01a254fc5068c" providerId="LiveId" clId="{5FC73BF9-F198-4819-910F-09F05D910841}" dt="2019-11-30T19:37:28.913" v="1258" actId="26606"/>
          <ac:picMkLst>
            <pc:docMk/>
            <pc:sldMk cId="2847480475" sldId="271"/>
            <ac:picMk id="12" creationId="{25496B42-CC46-4183-B481-887CD3E8C725}"/>
          </ac:picMkLst>
        </pc:picChg>
        <pc:picChg chg="add">
          <ac:chgData name="Yasemin Kılıç" userId="baa01a254fc5068c" providerId="LiveId" clId="{5FC73BF9-F198-4819-910F-09F05D910841}" dt="2019-11-30T19:37:28.913" v="1258" actId="26606"/>
          <ac:picMkLst>
            <pc:docMk/>
            <pc:sldMk cId="2847480475" sldId="271"/>
            <ac:picMk id="14" creationId="{765E2D7E-B7BD-404F-9F71-D6620D37B909}"/>
          </ac:picMkLst>
        </pc:picChg>
        <pc:picChg chg="add">
          <ac:chgData name="Yasemin Kılıç" userId="baa01a254fc5068c" providerId="LiveId" clId="{5FC73BF9-F198-4819-910F-09F05D910841}" dt="2019-11-30T19:37:28.913" v="1258" actId="26606"/>
          <ac:picMkLst>
            <pc:docMk/>
            <pc:sldMk cId="2847480475" sldId="271"/>
            <ac:picMk id="18" creationId="{DC21F734-A85A-4FEA-8CB8-6C72B8195C37}"/>
          </ac:picMkLst>
        </pc:picChg>
        <pc:picChg chg="del">
          <ac:chgData name="Yasemin Kılıç" userId="baa01a254fc5068c" providerId="LiveId" clId="{5FC73BF9-F198-4819-910F-09F05D910841}" dt="2019-11-30T19:31:44.292" v="1194"/>
          <ac:picMkLst>
            <pc:docMk/>
            <pc:sldMk cId="2847480475" sldId="271"/>
            <ac:picMk id="80" creationId="{25496B42-CC46-4183-B481-887CD3E8C725}"/>
          </ac:picMkLst>
        </pc:picChg>
        <pc:picChg chg="del">
          <ac:chgData name="Yasemin Kılıç" userId="baa01a254fc5068c" providerId="LiveId" clId="{5FC73BF9-F198-4819-910F-09F05D910841}" dt="2019-11-30T19:31:44.292" v="1194"/>
          <ac:picMkLst>
            <pc:docMk/>
            <pc:sldMk cId="2847480475" sldId="271"/>
            <ac:picMk id="82" creationId="{765E2D7E-B7BD-404F-9F71-D6620D37B909}"/>
          </ac:picMkLst>
        </pc:picChg>
        <pc:picChg chg="del">
          <ac:chgData name="Yasemin Kılıç" userId="baa01a254fc5068c" providerId="LiveId" clId="{5FC73BF9-F198-4819-910F-09F05D910841}" dt="2019-11-30T19:31:44.292" v="1194"/>
          <ac:picMkLst>
            <pc:docMk/>
            <pc:sldMk cId="2847480475" sldId="271"/>
            <ac:picMk id="86" creationId="{F5C53434-A0C7-4A81-8EB0-D460DAD9BB65}"/>
          </ac:picMkLst>
        </pc:picChg>
      </pc:sldChg>
      <pc:sldChg chg="addSp delSp modSp add del setBg">
        <pc:chgData name="Yasemin Kılıç" userId="baa01a254fc5068c" providerId="LiveId" clId="{5FC73BF9-F198-4819-910F-09F05D910841}" dt="2019-11-30T22:04:30.903" v="3078" actId="2696"/>
        <pc:sldMkLst>
          <pc:docMk/>
          <pc:sldMk cId="1518691439" sldId="272"/>
        </pc:sldMkLst>
        <pc:spChg chg="del mod">
          <ac:chgData name="Yasemin Kılıç" userId="baa01a254fc5068c" providerId="LiveId" clId="{5FC73BF9-F198-4819-910F-09F05D910841}" dt="2019-11-30T19:34:43.047" v="1226" actId="478"/>
          <ac:spMkLst>
            <pc:docMk/>
            <pc:sldMk cId="1518691439" sldId="272"/>
            <ac:spMk id="2" creationId="{F68E1978-0B87-4C1E-A856-61104ACCCA44}"/>
          </ac:spMkLst>
        </pc:spChg>
        <pc:spChg chg="del">
          <ac:chgData name="Yasemin Kılıç" userId="baa01a254fc5068c" providerId="LiveId" clId="{5FC73BF9-F198-4819-910F-09F05D910841}" dt="2019-11-30T19:34:39.248" v="1223"/>
          <ac:spMkLst>
            <pc:docMk/>
            <pc:sldMk cId="1518691439" sldId="272"/>
            <ac:spMk id="3" creationId="{34B27303-6420-425D-B3BF-A1A10289DF5C}"/>
          </ac:spMkLst>
        </pc:spChg>
        <pc:spChg chg="del">
          <ac:chgData name="Yasemin Kılıç" userId="baa01a254fc5068c" providerId="LiveId" clId="{5FC73BF9-F198-4819-910F-09F05D910841}" dt="2019-11-30T19:34:44.540" v="1227" actId="478"/>
          <ac:spMkLst>
            <pc:docMk/>
            <pc:sldMk cId="1518691439" sldId="272"/>
            <ac:spMk id="4" creationId="{733079B8-06E0-4431-9EB2-99CE70EC43B4}"/>
          </ac:spMkLst>
        </pc:spChg>
        <pc:spChg chg="add del mod">
          <ac:chgData name="Yasemin Kılıç" userId="baa01a254fc5068c" providerId="LiveId" clId="{5FC73BF9-F198-4819-910F-09F05D910841}" dt="2019-11-30T19:36:15.847" v="1244"/>
          <ac:spMkLst>
            <pc:docMk/>
            <pc:sldMk cId="1518691439" sldId="272"/>
            <ac:spMk id="7" creationId="{97F6769F-DAF2-45ED-9962-AEF4E1E9275A}"/>
          </ac:spMkLst>
        </pc:spChg>
        <pc:picChg chg="add del mod modCrop">
          <ac:chgData name="Yasemin Kılıç" userId="baa01a254fc5068c" providerId="LiveId" clId="{5FC73BF9-F198-4819-910F-09F05D910841}" dt="2019-11-30T19:36:14.294" v="1243"/>
          <ac:picMkLst>
            <pc:docMk/>
            <pc:sldMk cId="1518691439" sldId="272"/>
            <ac:picMk id="6" creationId="{2B2018A4-543E-42EC-9D36-4B9D194B1BF7}"/>
          </ac:picMkLst>
        </pc:picChg>
        <pc:picChg chg="add mod">
          <ac:chgData name="Yasemin Kılıç" userId="baa01a254fc5068c" providerId="LiveId" clId="{5FC73BF9-F198-4819-910F-09F05D910841}" dt="2019-11-30T19:37:02.466" v="1257" actId="14100"/>
          <ac:picMkLst>
            <pc:docMk/>
            <pc:sldMk cId="1518691439" sldId="272"/>
            <ac:picMk id="8" creationId="{11AE8D80-005F-42E2-87F3-B2CCF9B927BE}"/>
          </ac:picMkLst>
        </pc:picChg>
      </pc:sldChg>
      <pc:sldChg chg="modSp add del">
        <pc:chgData name="Yasemin Kılıç" userId="baa01a254fc5068c" providerId="LiveId" clId="{5FC73BF9-F198-4819-910F-09F05D910841}" dt="2019-11-30T19:47:22.732" v="1390" actId="2696"/>
        <pc:sldMkLst>
          <pc:docMk/>
          <pc:sldMk cId="569489090" sldId="273"/>
        </pc:sldMkLst>
        <pc:spChg chg="mod">
          <ac:chgData name="Yasemin Kılıç" userId="baa01a254fc5068c" providerId="LiveId" clId="{5FC73BF9-F198-4819-910F-09F05D910841}" dt="2019-11-30T19:47:12.853" v="1389"/>
          <ac:spMkLst>
            <pc:docMk/>
            <pc:sldMk cId="569489090" sldId="273"/>
            <ac:spMk id="3" creationId="{322BC2F4-3993-472D-AC2E-A50C8A17857A}"/>
          </ac:spMkLst>
        </pc:spChg>
      </pc:sldChg>
      <pc:sldChg chg="addSp delSp modSp add ord">
        <pc:chgData name="Yasemin Kılıç" userId="baa01a254fc5068c" providerId="LiveId" clId="{5FC73BF9-F198-4819-910F-09F05D910841}" dt="2019-11-30T23:56:10.031" v="4449" actId="947"/>
        <pc:sldMkLst>
          <pc:docMk/>
          <pc:sldMk cId="4252173517" sldId="273"/>
        </pc:sldMkLst>
        <pc:spChg chg="mod">
          <ac:chgData name="Yasemin Kılıç" userId="baa01a254fc5068c" providerId="LiveId" clId="{5FC73BF9-F198-4819-910F-09F05D910841}" dt="2019-11-30T23:47:24.068" v="4263" actId="14100"/>
          <ac:spMkLst>
            <pc:docMk/>
            <pc:sldMk cId="4252173517" sldId="273"/>
            <ac:spMk id="2" creationId="{A0931EF5-7913-4AF2-9CDA-D337D551D818}"/>
          </ac:spMkLst>
        </pc:spChg>
        <pc:spChg chg="mod">
          <ac:chgData name="Yasemin Kılıç" userId="baa01a254fc5068c" providerId="LiveId" clId="{5FC73BF9-F198-4819-910F-09F05D910841}" dt="2019-11-30T23:56:10.031" v="4449" actId="947"/>
          <ac:spMkLst>
            <pc:docMk/>
            <pc:sldMk cId="4252173517" sldId="273"/>
            <ac:spMk id="3" creationId="{757355B8-1C37-46D2-9C40-EBD181C1725B}"/>
          </ac:spMkLst>
        </pc:spChg>
        <pc:spChg chg="add del mod ord">
          <ac:chgData name="Yasemin Kılıç" userId="baa01a254fc5068c" providerId="LiveId" clId="{5FC73BF9-F198-4819-910F-09F05D910841}" dt="2019-11-30T20:10:17.219" v="1482" actId="478"/>
          <ac:spMkLst>
            <pc:docMk/>
            <pc:sldMk cId="4252173517" sldId="273"/>
            <ac:spMk id="4" creationId="{A68D56CF-6501-44D4-8CA6-0D4A7776C6E0}"/>
          </ac:spMkLst>
        </pc:spChg>
        <pc:spChg chg="add del mod">
          <ac:chgData name="Yasemin Kılıç" userId="baa01a254fc5068c" providerId="LiveId" clId="{5FC73BF9-F198-4819-910F-09F05D910841}" dt="2019-11-30T20:09:25.410" v="1468" actId="11529"/>
          <ac:spMkLst>
            <pc:docMk/>
            <pc:sldMk cId="4252173517" sldId="273"/>
            <ac:spMk id="5" creationId="{CC0BF126-629D-4B9C-B230-4E352FFF2720}"/>
          </ac:spMkLst>
        </pc:spChg>
        <pc:spChg chg="add mod ord">
          <ac:chgData name="Yasemin Kılıç" userId="baa01a254fc5068c" providerId="LiveId" clId="{5FC73BF9-F198-4819-910F-09F05D910841}" dt="2019-11-30T23:51:10.939" v="4325" actId="122"/>
          <ac:spMkLst>
            <pc:docMk/>
            <pc:sldMk cId="4252173517" sldId="273"/>
            <ac:spMk id="6" creationId="{A8358C25-FA5F-42F0-8123-44B8ED280CC0}"/>
          </ac:spMkLst>
        </pc:spChg>
        <pc:spChg chg="add mod ord">
          <ac:chgData name="Yasemin Kılıç" userId="baa01a254fc5068c" providerId="LiveId" clId="{5FC73BF9-F198-4819-910F-09F05D910841}" dt="2019-11-30T23:50:31.875" v="4310" actId="20577"/>
          <ac:spMkLst>
            <pc:docMk/>
            <pc:sldMk cId="4252173517" sldId="273"/>
            <ac:spMk id="7" creationId="{F786A0D2-DF9D-4C6E-932D-27FCB1E6453B}"/>
          </ac:spMkLst>
        </pc:spChg>
        <pc:spChg chg="add mod ord">
          <ac:chgData name="Yasemin Kılıç" userId="baa01a254fc5068c" providerId="LiveId" clId="{5FC73BF9-F198-4819-910F-09F05D910841}" dt="2019-11-30T23:50:41.073" v="4314" actId="20577"/>
          <ac:spMkLst>
            <pc:docMk/>
            <pc:sldMk cId="4252173517" sldId="273"/>
            <ac:spMk id="8" creationId="{7D6489CC-AB82-4FC3-BB9A-6497F9751D11}"/>
          </ac:spMkLst>
        </pc:spChg>
        <pc:spChg chg="add mod ord">
          <ac:chgData name="Yasemin Kılıç" userId="baa01a254fc5068c" providerId="LiveId" clId="{5FC73BF9-F198-4819-910F-09F05D910841}" dt="2019-11-30T23:51:15.123" v="4326" actId="122"/>
          <ac:spMkLst>
            <pc:docMk/>
            <pc:sldMk cId="4252173517" sldId="273"/>
            <ac:spMk id="9" creationId="{A028F639-5C63-4ECB-BF30-1B0ADE07416C}"/>
          </ac:spMkLst>
        </pc:spChg>
        <pc:spChg chg="add mod">
          <ac:chgData name="Yasemin Kılıç" userId="baa01a254fc5068c" providerId="LiveId" clId="{5FC73BF9-F198-4819-910F-09F05D910841}" dt="2019-11-30T23:55:14.575" v="4444" actId="1076"/>
          <ac:spMkLst>
            <pc:docMk/>
            <pc:sldMk cId="4252173517" sldId="273"/>
            <ac:spMk id="10" creationId="{59AAB498-0220-4C9C-AF88-15583DE7D741}"/>
          </ac:spMkLst>
        </pc:spChg>
        <pc:spChg chg="add mod">
          <ac:chgData name="Yasemin Kılıç" userId="baa01a254fc5068c" providerId="LiveId" clId="{5FC73BF9-F198-4819-910F-09F05D910841}" dt="2019-11-30T23:55:12.901" v="4443" actId="1076"/>
          <ac:spMkLst>
            <pc:docMk/>
            <pc:sldMk cId="4252173517" sldId="273"/>
            <ac:spMk id="11" creationId="{34F50E9D-3DE7-488E-A41E-ED910D53BF64}"/>
          </ac:spMkLst>
        </pc:spChg>
      </pc:sldChg>
      <pc:sldChg chg="addSp delSp modSp add setBg delDesignElem">
        <pc:chgData name="Yasemin Kılıç" userId="baa01a254fc5068c" providerId="LiveId" clId="{5FC73BF9-F198-4819-910F-09F05D910841}" dt="2019-11-30T21:36:14.414" v="2768" actId="20577"/>
        <pc:sldMkLst>
          <pc:docMk/>
          <pc:sldMk cId="1322832448" sldId="274"/>
        </pc:sldMkLst>
        <pc:spChg chg="mod">
          <ac:chgData name="Yasemin Kılıç" userId="baa01a254fc5068c" providerId="LiveId" clId="{5FC73BF9-F198-4819-910F-09F05D910841}" dt="2019-11-30T21:35:35.594" v="2749" actId="1076"/>
          <ac:spMkLst>
            <pc:docMk/>
            <pc:sldMk cId="1322832448" sldId="274"/>
            <ac:spMk id="2" creationId="{76FB9CCE-4C70-44E3-BFEA-78A78938336C}"/>
          </ac:spMkLst>
        </pc:spChg>
        <pc:spChg chg="del mod">
          <ac:chgData name="Yasemin Kılıç" userId="baa01a254fc5068c" providerId="LiveId" clId="{5FC73BF9-F198-4819-910F-09F05D910841}" dt="2019-11-30T20:05:55.444" v="1436" actId="478"/>
          <ac:spMkLst>
            <pc:docMk/>
            <pc:sldMk cId="1322832448" sldId="274"/>
            <ac:spMk id="3" creationId="{91BE3B6C-84B3-4123-BCCF-0B320AA676BB}"/>
          </ac:spMkLst>
        </pc:spChg>
        <pc:spChg chg="add del mod">
          <ac:chgData name="Yasemin Kılıç" userId="baa01a254fc5068c" providerId="LiveId" clId="{5FC73BF9-F198-4819-910F-09F05D910841}" dt="2019-11-30T20:06:11.640" v="1441" actId="478"/>
          <ac:spMkLst>
            <pc:docMk/>
            <pc:sldMk cId="1322832448" sldId="274"/>
            <ac:spMk id="7" creationId="{690B524D-16F6-4227-9C8D-0BCC06458FDC}"/>
          </ac:spMkLst>
        </pc:spChg>
        <pc:spChg chg="add del mod">
          <ac:chgData name="Yasemin Kılıç" userId="baa01a254fc5068c" providerId="LiveId" clId="{5FC73BF9-F198-4819-910F-09F05D910841}" dt="2019-11-30T21:35:42.938" v="2755" actId="478"/>
          <ac:spMkLst>
            <pc:docMk/>
            <pc:sldMk cId="1322832448" sldId="274"/>
            <ac:spMk id="8" creationId="{BBF4051F-0AE9-4486-A88D-7EB18F512445}"/>
          </ac:spMkLst>
        </pc:spChg>
        <pc:spChg chg="add mod">
          <ac:chgData name="Yasemin Kılıç" userId="baa01a254fc5068c" providerId="LiveId" clId="{5FC73BF9-F198-4819-910F-09F05D910841}" dt="2019-11-30T21:36:14.414" v="2768" actId="20577"/>
          <ac:spMkLst>
            <pc:docMk/>
            <pc:sldMk cId="1322832448" sldId="274"/>
            <ac:spMk id="13" creationId="{FFFFC100-ECF1-4BFF-890E-75ED464C9F5E}"/>
          </ac:spMkLst>
        </pc:spChg>
        <pc:spChg chg="del">
          <ac:chgData name="Yasemin Kılıç" userId="baa01a254fc5068c" providerId="LiveId" clId="{5FC73BF9-F198-4819-910F-09F05D910841}" dt="2019-11-30T19:47:41.876" v="1395"/>
          <ac:spMkLst>
            <pc:docMk/>
            <pc:sldMk cId="1322832448" sldId="274"/>
            <ac:spMk id="16" creationId="{446F2B05-D14A-46C1-B94D-81BAFA34CA8C}"/>
          </ac:spMkLst>
        </pc:spChg>
        <pc:picChg chg="add mod">
          <ac:chgData name="Yasemin Kılıç" userId="baa01a254fc5068c" providerId="LiveId" clId="{5FC73BF9-F198-4819-910F-09F05D910841}" dt="2019-11-30T21:34:14.584" v="2728" actId="1076"/>
          <ac:picMkLst>
            <pc:docMk/>
            <pc:sldMk cId="1322832448" sldId="274"/>
            <ac:picMk id="4" creationId="{025A2F66-AB78-4E2F-A352-1F20B511AE0C}"/>
          </ac:picMkLst>
        </pc:picChg>
        <pc:picChg chg="del">
          <ac:chgData name="Yasemin Kılıç" userId="baa01a254fc5068c" providerId="LiveId" clId="{5FC73BF9-F198-4819-910F-09F05D910841}" dt="2019-11-30T20:06:04.861" v="1440" actId="478"/>
          <ac:picMkLst>
            <pc:docMk/>
            <pc:sldMk cId="1322832448" sldId="274"/>
            <ac:picMk id="5" creationId="{3C38DD43-644D-4F76-B2D9-08D4D8CAB530}"/>
          </ac:picMkLst>
        </pc:picChg>
        <pc:picChg chg="del">
          <ac:chgData name="Yasemin Kılıç" userId="baa01a254fc5068c" providerId="LiveId" clId="{5FC73BF9-F198-4819-910F-09F05D910841}" dt="2019-11-30T19:47:41.876" v="1395"/>
          <ac:picMkLst>
            <pc:docMk/>
            <pc:sldMk cId="1322832448" sldId="274"/>
            <ac:picMk id="12" creationId="{25496B42-CC46-4183-B481-887CD3E8C725}"/>
          </ac:picMkLst>
        </pc:picChg>
        <pc:picChg chg="del">
          <ac:chgData name="Yasemin Kılıç" userId="baa01a254fc5068c" providerId="LiveId" clId="{5FC73BF9-F198-4819-910F-09F05D910841}" dt="2019-11-30T19:47:41.876" v="1395"/>
          <ac:picMkLst>
            <pc:docMk/>
            <pc:sldMk cId="1322832448" sldId="274"/>
            <ac:picMk id="14" creationId="{765E2D7E-B7BD-404F-9F71-D6620D37B909}"/>
          </ac:picMkLst>
        </pc:picChg>
        <pc:picChg chg="del">
          <ac:chgData name="Yasemin Kılıç" userId="baa01a254fc5068c" providerId="LiveId" clId="{5FC73BF9-F198-4819-910F-09F05D910841}" dt="2019-11-30T19:47:41.876" v="1395"/>
          <ac:picMkLst>
            <pc:docMk/>
            <pc:sldMk cId="1322832448" sldId="274"/>
            <ac:picMk id="18" creationId="{DC21F734-A85A-4FEA-8CB8-6C72B8195C37}"/>
          </ac:picMkLst>
        </pc:picChg>
      </pc:sldChg>
      <pc:sldChg chg="addSp delSp modSp add">
        <pc:chgData name="Yasemin Kılıç" userId="baa01a254fc5068c" providerId="LiveId" clId="{5FC73BF9-F198-4819-910F-09F05D910841}" dt="2019-11-30T23:45:46.702" v="4253" actId="14100"/>
        <pc:sldMkLst>
          <pc:docMk/>
          <pc:sldMk cId="2922156163" sldId="275"/>
        </pc:sldMkLst>
        <pc:spChg chg="del">
          <ac:chgData name="Yasemin Kılıç" userId="baa01a254fc5068c" providerId="LiveId" clId="{5FC73BF9-F198-4819-910F-09F05D910841}" dt="2019-11-30T20:04:06.205" v="1424" actId="478"/>
          <ac:spMkLst>
            <pc:docMk/>
            <pc:sldMk cId="2922156163" sldId="275"/>
            <ac:spMk id="2" creationId="{63326B64-8E81-40B2-88AF-594152D49FE8}"/>
          </ac:spMkLst>
        </pc:spChg>
        <pc:spChg chg="del">
          <ac:chgData name="Yasemin Kılıç" userId="baa01a254fc5068c" providerId="LiveId" clId="{5FC73BF9-F198-4819-910F-09F05D910841}" dt="2019-11-30T20:04:03.501" v="1423"/>
          <ac:spMkLst>
            <pc:docMk/>
            <pc:sldMk cId="2922156163" sldId="275"/>
            <ac:spMk id="3" creationId="{802BD192-8963-40CA-922A-A97E302A0287}"/>
          </ac:spMkLst>
        </pc:spChg>
        <pc:spChg chg="add del mod">
          <ac:chgData name="Yasemin Kılıç" userId="baa01a254fc5068c" providerId="LiveId" clId="{5FC73BF9-F198-4819-910F-09F05D910841}" dt="2019-11-30T23:45:44.225" v="4252" actId="478"/>
          <ac:spMkLst>
            <pc:docMk/>
            <pc:sldMk cId="2922156163" sldId="275"/>
            <ac:spMk id="6" creationId="{986F2A76-3B45-48A4-A223-EFD103B2F129}"/>
          </ac:spMkLst>
        </pc:spChg>
        <pc:picChg chg="add mod">
          <ac:chgData name="Yasemin Kılıç" userId="baa01a254fc5068c" providerId="LiveId" clId="{5FC73BF9-F198-4819-910F-09F05D910841}" dt="2019-11-30T23:45:46.702" v="4253" actId="14100"/>
          <ac:picMkLst>
            <pc:docMk/>
            <pc:sldMk cId="2922156163" sldId="275"/>
            <ac:picMk id="5" creationId="{CCA35F77-40AA-4362-BD9C-4C331CD4F945}"/>
          </ac:picMkLst>
        </pc:picChg>
      </pc:sldChg>
      <pc:sldChg chg="modSp add">
        <pc:chgData name="Yasemin Kılıç" userId="baa01a254fc5068c" providerId="LiveId" clId="{5FC73BF9-F198-4819-910F-09F05D910841}" dt="2019-11-30T20:42:59.513" v="1981" actId="20577"/>
        <pc:sldMkLst>
          <pc:docMk/>
          <pc:sldMk cId="3812365194" sldId="276"/>
        </pc:sldMkLst>
        <pc:spChg chg="mod">
          <ac:chgData name="Yasemin Kılıç" userId="baa01a254fc5068c" providerId="LiveId" clId="{5FC73BF9-F198-4819-910F-09F05D910841}" dt="2019-11-30T20:40:30.936" v="1949" actId="122"/>
          <ac:spMkLst>
            <pc:docMk/>
            <pc:sldMk cId="3812365194" sldId="276"/>
            <ac:spMk id="2" creationId="{769A712D-8210-41E7-81AC-D3844C10B619}"/>
          </ac:spMkLst>
        </pc:spChg>
        <pc:spChg chg="mod">
          <ac:chgData name="Yasemin Kılıç" userId="baa01a254fc5068c" providerId="LiveId" clId="{5FC73BF9-F198-4819-910F-09F05D910841}" dt="2019-11-30T20:42:59.513" v="1981" actId="20577"/>
          <ac:spMkLst>
            <pc:docMk/>
            <pc:sldMk cId="3812365194" sldId="276"/>
            <ac:spMk id="3" creationId="{971123AD-8D4F-43CB-AF8F-687048106E5B}"/>
          </ac:spMkLst>
        </pc:spChg>
      </pc:sldChg>
      <pc:sldChg chg="addSp modSp add">
        <pc:chgData name="Yasemin Kılıç" userId="baa01a254fc5068c" providerId="LiveId" clId="{5FC73BF9-F198-4819-910F-09F05D910841}" dt="2019-11-30T20:37:09.713" v="1941" actId="14100"/>
        <pc:sldMkLst>
          <pc:docMk/>
          <pc:sldMk cId="2453135484" sldId="277"/>
        </pc:sldMkLst>
        <pc:spChg chg="mod">
          <ac:chgData name="Yasemin Kılıç" userId="baa01a254fc5068c" providerId="LiveId" clId="{5FC73BF9-F198-4819-910F-09F05D910841}" dt="2019-11-30T20:22:46.637" v="1677" actId="20577"/>
          <ac:spMkLst>
            <pc:docMk/>
            <pc:sldMk cId="2453135484" sldId="277"/>
            <ac:spMk id="2" creationId="{AF5BD691-D29F-4031-9619-171CF10B763E}"/>
          </ac:spMkLst>
        </pc:spChg>
        <pc:spChg chg="mod">
          <ac:chgData name="Yasemin Kılıç" userId="baa01a254fc5068c" providerId="LiveId" clId="{5FC73BF9-F198-4819-910F-09F05D910841}" dt="2019-11-30T20:37:09.713" v="1941" actId="14100"/>
          <ac:spMkLst>
            <pc:docMk/>
            <pc:sldMk cId="2453135484" sldId="277"/>
            <ac:spMk id="3" creationId="{16BF80F2-7E52-47E0-8E54-20EFE3A8E356}"/>
          </ac:spMkLst>
        </pc:spChg>
        <pc:spChg chg="add mod ord">
          <ac:chgData name="Yasemin Kılıç" userId="baa01a254fc5068c" providerId="LiveId" clId="{5FC73BF9-F198-4819-910F-09F05D910841}" dt="2019-11-30T20:33:25.562" v="1895" actId="207"/>
          <ac:spMkLst>
            <pc:docMk/>
            <pc:sldMk cId="2453135484" sldId="277"/>
            <ac:spMk id="4" creationId="{F400EE4F-001B-441F-A489-8570D6C65109}"/>
          </ac:spMkLst>
        </pc:spChg>
        <pc:spChg chg="add mod ord">
          <ac:chgData name="Yasemin Kılıç" userId="baa01a254fc5068c" providerId="LiveId" clId="{5FC73BF9-F198-4819-910F-09F05D910841}" dt="2019-11-30T20:33:33.188" v="1896" actId="207"/>
          <ac:spMkLst>
            <pc:docMk/>
            <pc:sldMk cId="2453135484" sldId="277"/>
            <ac:spMk id="5" creationId="{B340C90A-C706-4825-AA37-4453C1C9936E}"/>
          </ac:spMkLst>
        </pc:spChg>
        <pc:spChg chg="add mod">
          <ac:chgData name="Yasemin Kılıç" userId="baa01a254fc5068c" providerId="LiveId" clId="{5FC73BF9-F198-4819-910F-09F05D910841}" dt="2019-11-30T20:36:53.172" v="1938" actId="1076"/>
          <ac:spMkLst>
            <pc:docMk/>
            <pc:sldMk cId="2453135484" sldId="277"/>
            <ac:spMk id="6" creationId="{4962FF84-8E07-4278-9597-BAFD945CADF9}"/>
          </ac:spMkLst>
        </pc:spChg>
        <pc:spChg chg="add mod">
          <ac:chgData name="Yasemin Kılıç" userId="baa01a254fc5068c" providerId="LiveId" clId="{5FC73BF9-F198-4819-910F-09F05D910841}" dt="2019-11-30T20:32:02.578" v="1887" actId="1076"/>
          <ac:spMkLst>
            <pc:docMk/>
            <pc:sldMk cId="2453135484" sldId="277"/>
            <ac:spMk id="7" creationId="{BF2A89A5-DA75-4659-BE0A-B148FA0F3F44}"/>
          </ac:spMkLst>
        </pc:spChg>
        <pc:spChg chg="add mod">
          <ac:chgData name="Yasemin Kılıç" userId="baa01a254fc5068c" providerId="LiveId" clId="{5FC73BF9-F198-4819-910F-09F05D910841}" dt="2019-11-30T20:32:15.376" v="1889" actId="207"/>
          <ac:spMkLst>
            <pc:docMk/>
            <pc:sldMk cId="2453135484" sldId="277"/>
            <ac:spMk id="8" creationId="{10201562-445F-4350-9336-A5D41EEE2733}"/>
          </ac:spMkLst>
        </pc:spChg>
        <pc:spChg chg="add mod">
          <ac:chgData name="Yasemin Kılıç" userId="baa01a254fc5068c" providerId="LiveId" clId="{5FC73BF9-F198-4819-910F-09F05D910841}" dt="2019-11-30T20:35:46.370" v="1929" actId="1076"/>
          <ac:spMkLst>
            <pc:docMk/>
            <pc:sldMk cId="2453135484" sldId="277"/>
            <ac:spMk id="9" creationId="{70B093AE-8371-4C7A-BF2C-06676120ED7E}"/>
          </ac:spMkLst>
        </pc:spChg>
        <pc:spChg chg="add mod">
          <ac:chgData name="Yasemin Kılıç" userId="baa01a254fc5068c" providerId="LiveId" clId="{5FC73BF9-F198-4819-910F-09F05D910841}" dt="2019-11-30T20:35:52.549" v="1930" actId="1076"/>
          <ac:spMkLst>
            <pc:docMk/>
            <pc:sldMk cId="2453135484" sldId="277"/>
            <ac:spMk id="10" creationId="{1AAA4C1F-2B9F-4305-94DC-9E650CB1322F}"/>
          </ac:spMkLst>
        </pc:spChg>
        <pc:spChg chg="add mod">
          <ac:chgData name="Yasemin Kılıç" userId="baa01a254fc5068c" providerId="LiveId" clId="{5FC73BF9-F198-4819-910F-09F05D910841}" dt="2019-11-30T20:36:23.465" v="1932" actId="1076"/>
          <ac:spMkLst>
            <pc:docMk/>
            <pc:sldMk cId="2453135484" sldId="277"/>
            <ac:spMk id="11" creationId="{D9B01D82-1D36-4459-A41C-BFDFF6824925}"/>
          </ac:spMkLst>
        </pc:spChg>
        <pc:spChg chg="add mod">
          <ac:chgData name="Yasemin Kılıç" userId="baa01a254fc5068c" providerId="LiveId" clId="{5FC73BF9-F198-4819-910F-09F05D910841}" dt="2019-11-30T20:36:46.512" v="1937" actId="1076"/>
          <ac:spMkLst>
            <pc:docMk/>
            <pc:sldMk cId="2453135484" sldId="277"/>
            <ac:spMk id="12" creationId="{62A173EB-EA7A-4AF4-97ED-B006AAD6BB87}"/>
          </ac:spMkLst>
        </pc:spChg>
      </pc:sldChg>
      <pc:sldChg chg="addSp delSp modSp add mod setBg">
        <pc:chgData name="Yasemin Kılıç" userId="baa01a254fc5068c" providerId="LiveId" clId="{5FC73BF9-F198-4819-910F-09F05D910841}" dt="2019-11-30T20:22:21.402" v="1666" actId="122"/>
        <pc:sldMkLst>
          <pc:docMk/>
          <pc:sldMk cId="2845568365" sldId="278"/>
        </pc:sldMkLst>
        <pc:spChg chg="mod">
          <ac:chgData name="Yasemin Kılıç" userId="baa01a254fc5068c" providerId="LiveId" clId="{5FC73BF9-F198-4819-910F-09F05D910841}" dt="2019-11-30T20:22:21.402" v="1666" actId="122"/>
          <ac:spMkLst>
            <pc:docMk/>
            <pc:sldMk cId="2845568365" sldId="278"/>
            <ac:spMk id="2" creationId="{B0B9515D-069C-4B16-B76B-E8CB18B51EBD}"/>
          </ac:spMkLst>
        </pc:spChg>
        <pc:spChg chg="mod ord">
          <ac:chgData name="Yasemin Kılıç" userId="baa01a254fc5068c" providerId="LiveId" clId="{5FC73BF9-F198-4819-910F-09F05D910841}" dt="2019-11-30T20:20:43.085" v="1642" actId="20577"/>
          <ac:spMkLst>
            <pc:docMk/>
            <pc:sldMk cId="2845568365" sldId="278"/>
            <ac:spMk id="3" creationId="{13CF5A05-6A26-4127-B71E-225E3F2A2BE3}"/>
          </ac:spMkLst>
        </pc:spChg>
        <pc:spChg chg="add del">
          <ac:chgData name="Yasemin Kılıç" userId="baa01a254fc5068c" providerId="LiveId" clId="{5FC73BF9-F198-4819-910F-09F05D910841}" dt="2019-11-30T20:20:13.191" v="1634" actId="26606"/>
          <ac:spMkLst>
            <pc:docMk/>
            <pc:sldMk cId="2845568365" sldId="278"/>
            <ac:spMk id="10" creationId="{E009DD9B-5EE2-4C0D-8B2B-351C8C102205}"/>
          </ac:spMkLst>
        </pc:spChg>
        <pc:spChg chg="add del">
          <ac:chgData name="Yasemin Kılıç" userId="baa01a254fc5068c" providerId="LiveId" clId="{5FC73BF9-F198-4819-910F-09F05D910841}" dt="2019-11-30T20:20:13.191" v="1634" actId="26606"/>
          <ac:spMkLst>
            <pc:docMk/>
            <pc:sldMk cId="2845568365" sldId="278"/>
            <ac:spMk id="12" creationId="{E720DB99-7745-4E75-9D96-AAB6D55C531E}"/>
          </ac:spMkLst>
        </pc:spChg>
        <pc:spChg chg="add del">
          <ac:chgData name="Yasemin Kılıç" userId="baa01a254fc5068c" providerId="LiveId" clId="{5FC73BF9-F198-4819-910F-09F05D910841}" dt="2019-11-30T20:20:13.191" v="1634" actId="26606"/>
          <ac:spMkLst>
            <pc:docMk/>
            <pc:sldMk cId="2845568365" sldId="278"/>
            <ac:spMk id="14" creationId="{D68803C4-E159-4360-B7BB-74205C8F782D}"/>
          </ac:spMkLst>
        </pc:spChg>
        <pc:spChg chg="add del">
          <ac:chgData name="Yasemin Kılıç" userId="baa01a254fc5068c" providerId="LiveId" clId="{5FC73BF9-F198-4819-910F-09F05D910841}" dt="2019-11-30T20:20:13.191" v="1634" actId="26606"/>
          <ac:spMkLst>
            <pc:docMk/>
            <pc:sldMk cId="2845568365" sldId="278"/>
            <ac:spMk id="16" creationId="{504B0465-3B07-49BF-BEA7-D81476246293}"/>
          </ac:spMkLst>
        </pc:spChg>
        <pc:spChg chg="add del">
          <ac:chgData name="Yasemin Kılıç" userId="baa01a254fc5068c" providerId="LiveId" clId="{5FC73BF9-F198-4819-910F-09F05D910841}" dt="2019-11-30T20:20:13.191" v="1634" actId="26606"/>
          <ac:spMkLst>
            <pc:docMk/>
            <pc:sldMk cId="2845568365" sldId="278"/>
            <ac:spMk id="18" creationId="{49B7FFA5-14CB-4A4F-9BCC-CA3AA5D9D276}"/>
          </ac:spMkLst>
        </pc:spChg>
        <pc:spChg chg="add del">
          <ac:chgData name="Yasemin Kılıç" userId="baa01a254fc5068c" providerId="LiveId" clId="{5FC73BF9-F198-4819-910F-09F05D910841}" dt="2019-11-30T20:20:13.191" v="1634" actId="26606"/>
          <ac:spMkLst>
            <pc:docMk/>
            <pc:sldMk cId="2845568365" sldId="278"/>
            <ac:spMk id="20" creationId="{04E48745-7512-4EC2-9E20-9092D12150CA}"/>
          </ac:spMkLst>
        </pc:spChg>
        <pc:spChg chg="add del">
          <ac:chgData name="Yasemin Kılıç" userId="baa01a254fc5068c" providerId="LiveId" clId="{5FC73BF9-F198-4819-910F-09F05D910841}" dt="2019-11-30T20:20:16.633" v="1636" actId="26606"/>
          <ac:spMkLst>
            <pc:docMk/>
            <pc:sldMk cId="2845568365" sldId="278"/>
            <ac:spMk id="22" creationId="{CCF043BA-0C52-4068-BCF5-2B2D89BA9D36}"/>
          </ac:spMkLst>
        </pc:spChg>
        <pc:spChg chg="add">
          <ac:chgData name="Yasemin Kılıç" userId="baa01a254fc5068c" providerId="LiveId" clId="{5FC73BF9-F198-4819-910F-09F05D910841}" dt="2019-11-30T20:20:16.678" v="1637" actId="26606"/>
          <ac:spMkLst>
            <pc:docMk/>
            <pc:sldMk cId="2845568365" sldId="278"/>
            <ac:spMk id="26" creationId="{E009DD9B-5EE2-4C0D-8B2B-351C8C102205}"/>
          </ac:spMkLst>
        </pc:spChg>
        <pc:spChg chg="add">
          <ac:chgData name="Yasemin Kılıç" userId="baa01a254fc5068c" providerId="LiveId" clId="{5FC73BF9-F198-4819-910F-09F05D910841}" dt="2019-11-30T20:20:16.678" v="1637" actId="26606"/>
          <ac:spMkLst>
            <pc:docMk/>
            <pc:sldMk cId="2845568365" sldId="278"/>
            <ac:spMk id="27" creationId="{E720DB99-7745-4E75-9D96-AAB6D55C531E}"/>
          </ac:spMkLst>
        </pc:spChg>
        <pc:spChg chg="add">
          <ac:chgData name="Yasemin Kılıç" userId="baa01a254fc5068c" providerId="LiveId" clId="{5FC73BF9-F198-4819-910F-09F05D910841}" dt="2019-11-30T20:20:16.678" v="1637" actId="26606"/>
          <ac:spMkLst>
            <pc:docMk/>
            <pc:sldMk cId="2845568365" sldId="278"/>
            <ac:spMk id="28" creationId="{D68803C4-E159-4360-B7BB-74205C8F782D}"/>
          </ac:spMkLst>
        </pc:spChg>
        <pc:spChg chg="add">
          <ac:chgData name="Yasemin Kılıç" userId="baa01a254fc5068c" providerId="LiveId" clId="{5FC73BF9-F198-4819-910F-09F05D910841}" dt="2019-11-30T20:20:16.678" v="1637" actId="26606"/>
          <ac:spMkLst>
            <pc:docMk/>
            <pc:sldMk cId="2845568365" sldId="278"/>
            <ac:spMk id="29" creationId="{504B0465-3B07-49BF-BEA7-D81476246293}"/>
          </ac:spMkLst>
        </pc:spChg>
        <pc:spChg chg="add">
          <ac:chgData name="Yasemin Kılıç" userId="baa01a254fc5068c" providerId="LiveId" clId="{5FC73BF9-F198-4819-910F-09F05D910841}" dt="2019-11-30T20:20:16.678" v="1637" actId="26606"/>
          <ac:spMkLst>
            <pc:docMk/>
            <pc:sldMk cId="2845568365" sldId="278"/>
            <ac:spMk id="30" creationId="{49B7FFA5-14CB-4A4F-9BCC-CA3AA5D9D276}"/>
          </ac:spMkLst>
        </pc:spChg>
        <pc:spChg chg="add">
          <ac:chgData name="Yasemin Kılıç" userId="baa01a254fc5068c" providerId="LiveId" clId="{5FC73BF9-F198-4819-910F-09F05D910841}" dt="2019-11-30T20:20:16.678" v="1637" actId="26606"/>
          <ac:spMkLst>
            <pc:docMk/>
            <pc:sldMk cId="2845568365" sldId="278"/>
            <ac:spMk id="31" creationId="{04E48745-7512-4EC2-9E20-9092D12150CA}"/>
          </ac:spMkLst>
        </pc:spChg>
        <pc:grpChg chg="add del">
          <ac:chgData name="Yasemin Kılıç" userId="baa01a254fc5068c" providerId="LiveId" clId="{5FC73BF9-F198-4819-910F-09F05D910841}" dt="2019-11-30T20:20:16.633" v="1636" actId="26606"/>
          <ac:grpSpMkLst>
            <pc:docMk/>
            <pc:sldMk cId="2845568365" sldId="278"/>
            <ac:grpSpMk id="23" creationId="{789ACCC8-A635-400E-B9C0-AD9CA57109CE}"/>
          </ac:grpSpMkLst>
        </pc:grpChg>
        <pc:picChg chg="add del mod ord">
          <ac:chgData name="Yasemin Kılıç" userId="baa01a254fc5068c" providerId="LiveId" clId="{5FC73BF9-F198-4819-910F-09F05D910841}" dt="2019-11-30T20:21:37.367" v="1658" actId="478"/>
          <ac:picMkLst>
            <pc:docMk/>
            <pc:sldMk cId="2845568365" sldId="278"/>
            <ac:picMk id="5" creationId="{DFEBB4E6-4FAB-4D1D-8D4B-BEB2B6226AC2}"/>
          </ac:picMkLst>
        </pc:picChg>
        <pc:picChg chg="add mod">
          <ac:chgData name="Yasemin Kılıç" userId="baa01a254fc5068c" providerId="LiveId" clId="{5FC73BF9-F198-4819-910F-09F05D910841}" dt="2019-11-30T20:22:03.516" v="1662" actId="1440"/>
          <ac:picMkLst>
            <pc:docMk/>
            <pc:sldMk cId="2845568365" sldId="278"/>
            <ac:picMk id="6" creationId="{A173A54A-CD6E-41C2-86A7-DCFDA30C29C1}"/>
          </ac:picMkLst>
        </pc:picChg>
      </pc:sldChg>
      <pc:sldChg chg="modSp add del">
        <pc:chgData name="Yasemin Kılıç" userId="baa01a254fc5068c" providerId="LiveId" clId="{5FC73BF9-F198-4819-910F-09F05D910841}" dt="2019-12-01T00:12:01.435" v="4536" actId="2696"/>
        <pc:sldMkLst>
          <pc:docMk/>
          <pc:sldMk cId="3350097101" sldId="279"/>
        </pc:sldMkLst>
        <pc:spChg chg="mod">
          <ac:chgData name="Yasemin Kılıç" userId="baa01a254fc5068c" providerId="LiveId" clId="{5FC73BF9-F198-4819-910F-09F05D910841}" dt="2019-11-30T21:00:24.844" v="2233" actId="122"/>
          <ac:spMkLst>
            <pc:docMk/>
            <pc:sldMk cId="3350097101" sldId="279"/>
            <ac:spMk id="2" creationId="{6783A7C6-E457-4ACB-9596-0B20BDA1DA4F}"/>
          </ac:spMkLst>
        </pc:spChg>
        <pc:spChg chg="mod">
          <ac:chgData name="Yasemin Kılıç" userId="baa01a254fc5068c" providerId="LiveId" clId="{5FC73BF9-F198-4819-910F-09F05D910841}" dt="2019-11-30T21:01:15.702" v="2256" actId="20577"/>
          <ac:spMkLst>
            <pc:docMk/>
            <pc:sldMk cId="3350097101" sldId="279"/>
            <ac:spMk id="3" creationId="{9F33D74E-672F-4DEA-AB14-D8C56BBB18CF}"/>
          </ac:spMkLst>
        </pc:spChg>
      </pc:sldChg>
      <pc:sldChg chg="addSp modSp add">
        <pc:chgData name="Yasemin Kılıç" userId="baa01a254fc5068c" providerId="LiveId" clId="{5FC73BF9-F198-4819-910F-09F05D910841}" dt="2019-11-30T20:57:43.545" v="2182" actId="14100"/>
        <pc:sldMkLst>
          <pc:docMk/>
          <pc:sldMk cId="2879444226" sldId="280"/>
        </pc:sldMkLst>
        <pc:spChg chg="mod">
          <ac:chgData name="Yasemin Kılıç" userId="baa01a254fc5068c" providerId="LiveId" clId="{5FC73BF9-F198-4819-910F-09F05D910841}" dt="2019-11-30T20:43:57.370" v="1999"/>
          <ac:spMkLst>
            <pc:docMk/>
            <pc:sldMk cId="2879444226" sldId="280"/>
            <ac:spMk id="2" creationId="{314C6657-9068-4899-A7AE-C96C4DC23781}"/>
          </ac:spMkLst>
        </pc:spChg>
        <pc:spChg chg="mod">
          <ac:chgData name="Yasemin Kılıç" userId="baa01a254fc5068c" providerId="LiveId" clId="{5FC73BF9-F198-4819-910F-09F05D910841}" dt="2019-11-30T20:57:43.545" v="2182" actId="14100"/>
          <ac:spMkLst>
            <pc:docMk/>
            <pc:sldMk cId="2879444226" sldId="280"/>
            <ac:spMk id="3" creationId="{7FCE217E-8610-4A1F-BF56-F17686C2FA49}"/>
          </ac:spMkLst>
        </pc:spChg>
        <pc:picChg chg="add mod">
          <ac:chgData name="Yasemin Kılıç" userId="baa01a254fc5068c" providerId="LiveId" clId="{5FC73BF9-F198-4819-910F-09F05D910841}" dt="2019-11-30T20:57:14.034" v="2178" actId="1440"/>
          <ac:picMkLst>
            <pc:docMk/>
            <pc:sldMk cId="2879444226" sldId="280"/>
            <ac:picMk id="4" creationId="{8E1E9D87-A14B-4B1C-B3C3-D234AF57D2EC}"/>
          </ac:picMkLst>
        </pc:picChg>
      </pc:sldChg>
      <pc:sldChg chg="addSp modSp add">
        <pc:chgData name="Yasemin Kılıç" userId="baa01a254fc5068c" providerId="LiveId" clId="{5FC73BF9-F198-4819-910F-09F05D910841}" dt="2019-11-30T20:54:30.907" v="2166" actId="207"/>
        <pc:sldMkLst>
          <pc:docMk/>
          <pc:sldMk cId="3294108735" sldId="281"/>
        </pc:sldMkLst>
        <pc:spChg chg="mod">
          <ac:chgData name="Yasemin Kılıç" userId="baa01a254fc5068c" providerId="LiveId" clId="{5FC73BF9-F198-4819-910F-09F05D910841}" dt="2019-11-30T20:43:43.407" v="1987"/>
          <ac:spMkLst>
            <pc:docMk/>
            <pc:sldMk cId="3294108735" sldId="281"/>
            <ac:spMk id="2" creationId="{9A3F78C9-BF61-4F06-B725-49BB1448ECDC}"/>
          </ac:spMkLst>
        </pc:spChg>
        <pc:spChg chg="mod">
          <ac:chgData name="Yasemin Kılıç" userId="baa01a254fc5068c" providerId="LiveId" clId="{5FC73BF9-F198-4819-910F-09F05D910841}" dt="2019-11-30T20:48:51.958" v="2105"/>
          <ac:spMkLst>
            <pc:docMk/>
            <pc:sldMk cId="3294108735" sldId="281"/>
            <ac:spMk id="3" creationId="{7B552D70-E516-4125-8A1D-0FCBDC4651AD}"/>
          </ac:spMkLst>
        </pc:spChg>
        <pc:spChg chg="add mod">
          <ac:chgData name="Yasemin Kılıç" userId="baa01a254fc5068c" providerId="LiveId" clId="{5FC73BF9-F198-4819-910F-09F05D910841}" dt="2019-11-30T20:50:28.258" v="2123" actId="1076"/>
          <ac:spMkLst>
            <pc:docMk/>
            <pc:sldMk cId="3294108735" sldId="281"/>
            <ac:spMk id="4" creationId="{34BEA334-F13F-4504-A79E-62647234BD7C}"/>
          </ac:spMkLst>
        </pc:spChg>
        <pc:spChg chg="add mod">
          <ac:chgData name="Yasemin Kılıç" userId="baa01a254fc5068c" providerId="LiveId" clId="{5FC73BF9-F198-4819-910F-09F05D910841}" dt="2019-11-30T20:50:22.899" v="2122" actId="1076"/>
          <ac:spMkLst>
            <pc:docMk/>
            <pc:sldMk cId="3294108735" sldId="281"/>
            <ac:spMk id="5" creationId="{232583D1-8D0F-4894-89B6-FEC990E7599F}"/>
          </ac:spMkLst>
        </pc:spChg>
        <pc:spChg chg="add mod">
          <ac:chgData name="Yasemin Kılıç" userId="baa01a254fc5068c" providerId="LiveId" clId="{5FC73BF9-F198-4819-910F-09F05D910841}" dt="2019-11-30T20:52:31.656" v="2145" actId="207"/>
          <ac:spMkLst>
            <pc:docMk/>
            <pc:sldMk cId="3294108735" sldId="281"/>
            <ac:spMk id="6" creationId="{0BE06E75-BE48-490C-A250-A55748C9DCE3}"/>
          </ac:spMkLst>
        </pc:spChg>
        <pc:spChg chg="add mod">
          <ac:chgData name="Yasemin Kılıç" userId="baa01a254fc5068c" providerId="LiveId" clId="{5FC73BF9-F198-4819-910F-09F05D910841}" dt="2019-11-30T20:54:30.907" v="2166" actId="207"/>
          <ac:spMkLst>
            <pc:docMk/>
            <pc:sldMk cId="3294108735" sldId="281"/>
            <ac:spMk id="7" creationId="{FED6A18A-0ED6-4244-AEA6-B5B6F92AD46B}"/>
          </ac:spMkLst>
        </pc:spChg>
        <pc:spChg chg="add mod">
          <ac:chgData name="Yasemin Kılıç" userId="baa01a254fc5068c" providerId="LiveId" clId="{5FC73BF9-F198-4819-910F-09F05D910841}" dt="2019-11-30T20:53:10.238" v="2150" actId="14100"/>
          <ac:spMkLst>
            <pc:docMk/>
            <pc:sldMk cId="3294108735" sldId="281"/>
            <ac:spMk id="8" creationId="{BE8ECB3B-8EB7-444B-B374-6E6CA765B482}"/>
          </ac:spMkLst>
        </pc:spChg>
        <pc:spChg chg="add mod">
          <ac:chgData name="Yasemin Kılıç" userId="baa01a254fc5068c" providerId="LiveId" clId="{5FC73BF9-F198-4819-910F-09F05D910841}" dt="2019-11-30T20:54:13.674" v="2165" actId="207"/>
          <ac:spMkLst>
            <pc:docMk/>
            <pc:sldMk cId="3294108735" sldId="281"/>
            <ac:spMk id="9" creationId="{7B5B429C-8E25-4C42-89D8-A76CF7F22421}"/>
          </ac:spMkLst>
        </pc:spChg>
      </pc:sldChg>
      <pc:sldChg chg="modSp add del">
        <pc:chgData name="Yasemin Kılıç" userId="baa01a254fc5068c" providerId="LiveId" clId="{5FC73BF9-F198-4819-910F-09F05D910841}" dt="2019-12-01T00:11:51.412" v="4535" actId="2696"/>
        <pc:sldMkLst>
          <pc:docMk/>
          <pc:sldMk cId="165501035" sldId="282"/>
        </pc:sldMkLst>
        <pc:spChg chg="mod">
          <ac:chgData name="Yasemin Kılıç" userId="baa01a254fc5068c" providerId="LiveId" clId="{5FC73BF9-F198-4819-910F-09F05D910841}" dt="2019-11-30T21:01:36.162" v="2260" actId="122"/>
          <ac:spMkLst>
            <pc:docMk/>
            <pc:sldMk cId="165501035" sldId="282"/>
            <ac:spMk id="2" creationId="{683A6BE5-34AA-4A54-9A35-CA3505F27C94}"/>
          </ac:spMkLst>
        </pc:spChg>
        <pc:spChg chg="mod">
          <ac:chgData name="Yasemin Kılıç" userId="baa01a254fc5068c" providerId="LiveId" clId="{5FC73BF9-F198-4819-910F-09F05D910841}" dt="2019-11-30T21:02:59.793" v="2307" actId="14100"/>
          <ac:spMkLst>
            <pc:docMk/>
            <pc:sldMk cId="165501035" sldId="282"/>
            <ac:spMk id="3" creationId="{64983012-4534-4829-94B1-09A67B4B6DA2}"/>
          </ac:spMkLst>
        </pc:spChg>
      </pc:sldChg>
      <pc:sldChg chg="modSp add del">
        <pc:chgData name="Yasemin Kılıç" userId="baa01a254fc5068c" providerId="LiveId" clId="{5FC73BF9-F198-4819-910F-09F05D910841}" dt="2019-12-01T00:12:06.586" v="4538" actId="2696"/>
        <pc:sldMkLst>
          <pc:docMk/>
          <pc:sldMk cId="1372653916" sldId="283"/>
        </pc:sldMkLst>
        <pc:spChg chg="mod">
          <ac:chgData name="Yasemin Kılıç" userId="baa01a254fc5068c" providerId="LiveId" clId="{5FC73BF9-F198-4819-910F-09F05D910841}" dt="2019-11-30T21:07:42.696" v="2365"/>
          <ac:spMkLst>
            <pc:docMk/>
            <pc:sldMk cId="1372653916" sldId="283"/>
            <ac:spMk id="2" creationId="{960181B7-F9BD-45B5-9661-129DFDE9DDF9}"/>
          </ac:spMkLst>
        </pc:spChg>
        <pc:spChg chg="mod">
          <ac:chgData name="Yasemin Kılıç" userId="baa01a254fc5068c" providerId="LiveId" clId="{5FC73BF9-F198-4819-910F-09F05D910841}" dt="2019-11-30T21:10:05.911" v="2391" actId="20577"/>
          <ac:spMkLst>
            <pc:docMk/>
            <pc:sldMk cId="1372653916" sldId="283"/>
            <ac:spMk id="3" creationId="{8C7A2B17-71DB-4524-A52C-1D549086BC1D}"/>
          </ac:spMkLst>
        </pc:spChg>
      </pc:sldChg>
      <pc:sldChg chg="modSp add del">
        <pc:chgData name="Yasemin Kılıç" userId="baa01a254fc5068c" providerId="LiveId" clId="{5FC73BF9-F198-4819-910F-09F05D910841}" dt="2019-11-30T23:57:55.112" v="4493" actId="2696"/>
        <pc:sldMkLst>
          <pc:docMk/>
          <pc:sldMk cId="725206351" sldId="284"/>
        </pc:sldMkLst>
        <pc:spChg chg="mod">
          <ac:chgData name="Yasemin Kılıç" userId="baa01a254fc5068c" providerId="LiveId" clId="{5FC73BF9-F198-4819-910F-09F05D910841}" dt="2019-11-30T20:59:56.190" v="2229" actId="5793"/>
          <ac:spMkLst>
            <pc:docMk/>
            <pc:sldMk cId="725206351" sldId="284"/>
            <ac:spMk id="3" creationId="{C9355A94-5439-4355-9C28-065DE4D941A5}"/>
          </ac:spMkLst>
        </pc:spChg>
      </pc:sldChg>
      <pc:sldChg chg="modSp add del">
        <pc:chgData name="Yasemin Kılıç" userId="baa01a254fc5068c" providerId="LiveId" clId="{5FC73BF9-F198-4819-910F-09F05D910841}" dt="2019-12-01T00:11:45.346" v="4534" actId="2696"/>
        <pc:sldMkLst>
          <pc:docMk/>
          <pc:sldMk cId="2482742800" sldId="285"/>
        </pc:sldMkLst>
        <pc:spChg chg="mod">
          <ac:chgData name="Yasemin Kılıç" userId="baa01a254fc5068c" providerId="LiveId" clId="{5FC73BF9-F198-4819-910F-09F05D910841}" dt="2019-11-30T21:03:22.499" v="2311" actId="122"/>
          <ac:spMkLst>
            <pc:docMk/>
            <pc:sldMk cId="2482742800" sldId="285"/>
            <ac:spMk id="2" creationId="{185D5BDE-6530-4D10-BA78-5B2421B603BB}"/>
          </ac:spMkLst>
        </pc:spChg>
        <pc:spChg chg="mod">
          <ac:chgData name="Yasemin Kılıç" userId="baa01a254fc5068c" providerId="LiveId" clId="{5FC73BF9-F198-4819-910F-09F05D910841}" dt="2019-11-30T21:04:17.835" v="2342" actId="20577"/>
          <ac:spMkLst>
            <pc:docMk/>
            <pc:sldMk cId="2482742800" sldId="285"/>
            <ac:spMk id="3" creationId="{54982334-E09B-4D15-9C65-F464B51A4317}"/>
          </ac:spMkLst>
        </pc:spChg>
      </pc:sldChg>
      <pc:sldChg chg="addSp delSp modSp add del">
        <pc:chgData name="Yasemin Kılıç" userId="baa01a254fc5068c" providerId="LiveId" clId="{5FC73BF9-F198-4819-910F-09F05D910841}" dt="2019-12-01T00:12:03.855" v="4537" actId="2696"/>
        <pc:sldMkLst>
          <pc:docMk/>
          <pc:sldMk cId="783608738" sldId="286"/>
        </pc:sldMkLst>
        <pc:spChg chg="mod">
          <ac:chgData name="Yasemin Kılıç" userId="baa01a254fc5068c" providerId="LiveId" clId="{5FC73BF9-F198-4819-910F-09F05D910841}" dt="2019-11-30T21:04:57.431" v="2348"/>
          <ac:spMkLst>
            <pc:docMk/>
            <pc:sldMk cId="783608738" sldId="286"/>
            <ac:spMk id="2" creationId="{52150D66-86BF-4BA5-85CB-B20B243ABE24}"/>
          </ac:spMkLst>
        </pc:spChg>
        <pc:spChg chg="del mod">
          <ac:chgData name="Yasemin Kılıç" userId="baa01a254fc5068c" providerId="LiveId" clId="{5FC73BF9-F198-4819-910F-09F05D910841}" dt="2019-11-30T21:06:38.187" v="2350"/>
          <ac:spMkLst>
            <pc:docMk/>
            <pc:sldMk cId="783608738" sldId="286"/>
            <ac:spMk id="3" creationId="{5B36ECFA-66F1-4978-87DD-795D0578A81C}"/>
          </ac:spMkLst>
        </pc:spChg>
        <pc:picChg chg="add mod">
          <ac:chgData name="Yasemin Kılıç" userId="baa01a254fc5068c" providerId="LiveId" clId="{5FC73BF9-F198-4819-910F-09F05D910841}" dt="2019-11-30T21:07:13.436" v="2359" actId="14100"/>
          <ac:picMkLst>
            <pc:docMk/>
            <pc:sldMk cId="783608738" sldId="286"/>
            <ac:picMk id="4" creationId="{70FB0A89-839E-4F42-BEAA-86D91FFF7B59}"/>
          </ac:picMkLst>
        </pc:picChg>
      </pc:sldChg>
      <pc:sldChg chg="addSp modSp add del">
        <pc:chgData name="Yasemin Kılıç" userId="baa01a254fc5068c" providerId="LiveId" clId="{5FC73BF9-F198-4819-910F-09F05D910841}" dt="2019-12-01T00:12:08.578" v="4539" actId="2696"/>
        <pc:sldMkLst>
          <pc:docMk/>
          <pc:sldMk cId="2389400353" sldId="287"/>
        </pc:sldMkLst>
        <pc:spChg chg="mod">
          <ac:chgData name="Yasemin Kılıç" userId="baa01a254fc5068c" providerId="LiveId" clId="{5FC73BF9-F198-4819-910F-09F05D910841}" dt="2019-11-30T21:10:31.627" v="2395" actId="122"/>
          <ac:spMkLst>
            <pc:docMk/>
            <pc:sldMk cId="2389400353" sldId="287"/>
            <ac:spMk id="2" creationId="{0E8FC435-DA10-44A8-87C7-CB22AC8358B5}"/>
          </ac:spMkLst>
        </pc:spChg>
        <pc:spChg chg="mod">
          <ac:chgData name="Yasemin Kılıç" userId="baa01a254fc5068c" providerId="LiveId" clId="{5FC73BF9-F198-4819-910F-09F05D910841}" dt="2019-11-30T21:13:22.962" v="2443" actId="27636"/>
          <ac:spMkLst>
            <pc:docMk/>
            <pc:sldMk cId="2389400353" sldId="287"/>
            <ac:spMk id="3" creationId="{C70BDDC0-1A34-4BA8-B8D1-E64ED50306F1}"/>
          </ac:spMkLst>
        </pc:spChg>
        <pc:spChg chg="add mod ord">
          <ac:chgData name="Yasemin Kılıç" userId="baa01a254fc5068c" providerId="LiveId" clId="{5FC73BF9-F198-4819-910F-09F05D910841}" dt="2019-11-30T21:15:15.736" v="2451" actId="14100"/>
          <ac:spMkLst>
            <pc:docMk/>
            <pc:sldMk cId="2389400353" sldId="287"/>
            <ac:spMk id="5" creationId="{053563D8-7070-48C1-98F8-375D64322209}"/>
          </ac:spMkLst>
        </pc:spChg>
        <pc:picChg chg="add mod">
          <ac:chgData name="Yasemin Kılıç" userId="baa01a254fc5068c" providerId="LiveId" clId="{5FC73BF9-F198-4819-910F-09F05D910841}" dt="2019-11-30T21:13:35.528" v="2446" actId="1076"/>
          <ac:picMkLst>
            <pc:docMk/>
            <pc:sldMk cId="2389400353" sldId="287"/>
            <ac:picMk id="4" creationId="{CD3EE2C0-04E2-46F2-8F73-46EC57ED8EB4}"/>
          </ac:picMkLst>
        </pc:picChg>
      </pc:sldChg>
      <pc:sldChg chg="modSp add">
        <pc:chgData name="Yasemin Kılıç" userId="baa01a254fc5068c" providerId="LiveId" clId="{5FC73BF9-F198-4819-910F-09F05D910841}" dt="2019-11-30T21:15:54.979" v="2483" actId="20577"/>
        <pc:sldMkLst>
          <pc:docMk/>
          <pc:sldMk cId="2857119227" sldId="288"/>
        </pc:sldMkLst>
        <pc:spChg chg="mod">
          <ac:chgData name="Yasemin Kılıç" userId="baa01a254fc5068c" providerId="LiveId" clId="{5FC73BF9-F198-4819-910F-09F05D910841}" dt="2019-11-30T21:15:25.927" v="2455" actId="122"/>
          <ac:spMkLst>
            <pc:docMk/>
            <pc:sldMk cId="2857119227" sldId="288"/>
            <ac:spMk id="2" creationId="{4BD82DE9-F9BE-4D21-BA55-6BA66DECD97C}"/>
          </ac:spMkLst>
        </pc:spChg>
        <pc:spChg chg="mod">
          <ac:chgData name="Yasemin Kılıç" userId="baa01a254fc5068c" providerId="LiveId" clId="{5FC73BF9-F198-4819-910F-09F05D910841}" dt="2019-11-30T21:15:54.979" v="2483" actId="20577"/>
          <ac:spMkLst>
            <pc:docMk/>
            <pc:sldMk cId="2857119227" sldId="288"/>
            <ac:spMk id="3" creationId="{CE7C6EA0-5D03-42B1-B7B0-F1450B62C351}"/>
          </ac:spMkLst>
        </pc:spChg>
      </pc:sldChg>
      <pc:sldChg chg="modSp add">
        <pc:chgData name="Yasemin Kılıç" userId="baa01a254fc5068c" providerId="LiveId" clId="{5FC73BF9-F198-4819-910F-09F05D910841}" dt="2019-11-30T21:16:21.638" v="2503" actId="20577"/>
        <pc:sldMkLst>
          <pc:docMk/>
          <pc:sldMk cId="3488788253" sldId="289"/>
        </pc:sldMkLst>
        <pc:spChg chg="mod">
          <ac:chgData name="Yasemin Kılıç" userId="baa01a254fc5068c" providerId="LiveId" clId="{5FC73BF9-F198-4819-910F-09F05D910841}" dt="2019-11-30T21:16:06.871" v="2487" actId="122"/>
          <ac:spMkLst>
            <pc:docMk/>
            <pc:sldMk cId="3488788253" sldId="289"/>
            <ac:spMk id="2" creationId="{BA251AB5-24D6-4025-98D9-D03BE801C945}"/>
          </ac:spMkLst>
        </pc:spChg>
        <pc:spChg chg="mod">
          <ac:chgData name="Yasemin Kılıç" userId="baa01a254fc5068c" providerId="LiveId" clId="{5FC73BF9-F198-4819-910F-09F05D910841}" dt="2019-11-30T21:16:21.638" v="2503" actId="20577"/>
          <ac:spMkLst>
            <pc:docMk/>
            <pc:sldMk cId="3488788253" sldId="289"/>
            <ac:spMk id="3" creationId="{D8EAAEF3-4556-4062-828B-9E6238E2EA00}"/>
          </ac:spMkLst>
        </pc:spChg>
      </pc:sldChg>
      <pc:sldChg chg="modSp add ord">
        <pc:chgData name="Yasemin Kılıç" userId="baa01a254fc5068c" providerId="LiveId" clId="{5FC73BF9-F198-4819-910F-09F05D910841}" dt="2019-12-01T01:03:10.197" v="5144"/>
        <pc:sldMkLst>
          <pc:docMk/>
          <pc:sldMk cId="729694819" sldId="290"/>
        </pc:sldMkLst>
        <pc:spChg chg="mod">
          <ac:chgData name="Yasemin Kılıç" userId="baa01a254fc5068c" providerId="LiveId" clId="{5FC73BF9-F198-4819-910F-09F05D910841}" dt="2019-11-30T21:16:30.726" v="2507" actId="122"/>
          <ac:spMkLst>
            <pc:docMk/>
            <pc:sldMk cId="729694819" sldId="290"/>
            <ac:spMk id="2" creationId="{43361D8C-733A-4A9B-B289-CCC4D109B99F}"/>
          </ac:spMkLst>
        </pc:spChg>
        <pc:spChg chg="mod">
          <ac:chgData name="Yasemin Kılıç" userId="baa01a254fc5068c" providerId="LiveId" clId="{5FC73BF9-F198-4819-910F-09F05D910841}" dt="2019-11-30T21:16:45.066" v="2518" actId="20577"/>
          <ac:spMkLst>
            <pc:docMk/>
            <pc:sldMk cId="729694819" sldId="290"/>
            <ac:spMk id="3" creationId="{7407AF1A-524B-4C31-BFEE-A566CC495F08}"/>
          </ac:spMkLst>
        </pc:spChg>
      </pc:sldChg>
      <pc:sldChg chg="addSp delSp modSp add mod setBg">
        <pc:chgData name="Yasemin Kılıç" userId="baa01a254fc5068c" providerId="LiveId" clId="{5FC73BF9-F198-4819-910F-09F05D910841}" dt="2019-12-01T00:03:37.342" v="4511" actId="14100"/>
        <pc:sldMkLst>
          <pc:docMk/>
          <pc:sldMk cId="3558570489" sldId="291"/>
        </pc:sldMkLst>
        <pc:spChg chg="mod">
          <ac:chgData name="Yasemin Kılıç" userId="baa01a254fc5068c" providerId="LiveId" clId="{5FC73BF9-F198-4819-910F-09F05D910841}" dt="2019-12-01T00:01:37.524" v="4496" actId="26606"/>
          <ac:spMkLst>
            <pc:docMk/>
            <pc:sldMk cId="3558570489" sldId="291"/>
            <ac:spMk id="2" creationId="{F0789EB5-480E-4B6D-BE67-F966C66765E8}"/>
          </ac:spMkLst>
        </pc:spChg>
        <pc:spChg chg="mod">
          <ac:chgData name="Yasemin Kılıç" userId="baa01a254fc5068c" providerId="LiveId" clId="{5FC73BF9-F198-4819-910F-09F05D910841}" dt="2019-12-01T00:02:08.231" v="4504" actId="20577"/>
          <ac:spMkLst>
            <pc:docMk/>
            <pc:sldMk cId="3558570489" sldId="291"/>
            <ac:spMk id="3" creationId="{0D4CC633-A064-4BFD-AACC-7304DA15819D}"/>
          </ac:spMkLst>
        </pc:spChg>
        <pc:spChg chg="add del">
          <ac:chgData name="Yasemin Kılıç" userId="baa01a254fc5068c" providerId="LiveId" clId="{5FC73BF9-F198-4819-910F-09F05D910841}" dt="2019-12-01T00:03:01.835" v="4506"/>
          <ac:spMkLst>
            <pc:docMk/>
            <pc:sldMk cId="3558570489" sldId="291"/>
            <ac:spMk id="4" creationId="{54BBD15B-2268-428C-A467-55CD2A0B2415}"/>
          </ac:spMkLst>
        </pc:spChg>
        <pc:spChg chg="add del">
          <ac:chgData name="Yasemin Kılıç" userId="baa01a254fc5068c" providerId="LiveId" clId="{5FC73BF9-F198-4819-910F-09F05D910841}" dt="2019-12-01T00:01:37.524" v="4496" actId="26606"/>
          <ac:spMkLst>
            <pc:docMk/>
            <pc:sldMk cId="3558570489" sldId="291"/>
            <ac:spMk id="10" creationId="{E009DD9B-5EE2-4C0D-8B2B-351C8C102205}"/>
          </ac:spMkLst>
        </pc:spChg>
        <pc:spChg chg="add del">
          <ac:chgData name="Yasemin Kılıç" userId="baa01a254fc5068c" providerId="LiveId" clId="{5FC73BF9-F198-4819-910F-09F05D910841}" dt="2019-12-01T00:01:37.524" v="4496" actId="26606"/>
          <ac:spMkLst>
            <pc:docMk/>
            <pc:sldMk cId="3558570489" sldId="291"/>
            <ac:spMk id="12" creationId="{E720DB99-7745-4E75-9D96-AAB6D55C531E}"/>
          </ac:spMkLst>
        </pc:spChg>
        <pc:spChg chg="add del">
          <ac:chgData name="Yasemin Kılıç" userId="baa01a254fc5068c" providerId="LiveId" clId="{5FC73BF9-F198-4819-910F-09F05D910841}" dt="2019-12-01T00:01:37.524" v="4496" actId="26606"/>
          <ac:spMkLst>
            <pc:docMk/>
            <pc:sldMk cId="3558570489" sldId="291"/>
            <ac:spMk id="14" creationId="{D68803C4-E159-4360-B7BB-74205C8F782D}"/>
          </ac:spMkLst>
        </pc:spChg>
        <pc:spChg chg="add del">
          <ac:chgData name="Yasemin Kılıç" userId="baa01a254fc5068c" providerId="LiveId" clId="{5FC73BF9-F198-4819-910F-09F05D910841}" dt="2019-12-01T00:01:37.524" v="4496" actId="26606"/>
          <ac:spMkLst>
            <pc:docMk/>
            <pc:sldMk cId="3558570489" sldId="291"/>
            <ac:spMk id="16" creationId="{504B0465-3B07-49BF-BEA7-D81476246293}"/>
          </ac:spMkLst>
        </pc:spChg>
        <pc:spChg chg="add del">
          <ac:chgData name="Yasemin Kılıç" userId="baa01a254fc5068c" providerId="LiveId" clId="{5FC73BF9-F198-4819-910F-09F05D910841}" dt="2019-12-01T00:01:37.524" v="4496" actId="26606"/>
          <ac:spMkLst>
            <pc:docMk/>
            <pc:sldMk cId="3558570489" sldId="291"/>
            <ac:spMk id="18" creationId="{49B7FFA5-14CB-4A4F-9BCC-CA3AA5D9D276}"/>
          </ac:spMkLst>
        </pc:spChg>
        <pc:spChg chg="add del">
          <ac:chgData name="Yasemin Kılıç" userId="baa01a254fc5068c" providerId="LiveId" clId="{5FC73BF9-F198-4819-910F-09F05D910841}" dt="2019-12-01T00:01:37.524" v="4496" actId="26606"/>
          <ac:spMkLst>
            <pc:docMk/>
            <pc:sldMk cId="3558570489" sldId="291"/>
            <ac:spMk id="20" creationId="{04E48745-7512-4EC2-9E20-9092D12150CA}"/>
          </ac:spMkLst>
        </pc:spChg>
        <pc:spChg chg="add">
          <ac:chgData name="Yasemin Kılıç" userId="baa01a254fc5068c" providerId="LiveId" clId="{5FC73BF9-F198-4819-910F-09F05D910841}" dt="2019-12-01T00:01:37.524" v="4496" actId="26606"/>
          <ac:spMkLst>
            <pc:docMk/>
            <pc:sldMk cId="3558570489" sldId="291"/>
            <ac:spMk id="25" creationId="{D8AFD15B-CF29-4306-884F-47675092F91F}"/>
          </ac:spMkLst>
        </pc:spChg>
        <pc:spChg chg="add">
          <ac:chgData name="Yasemin Kılıç" userId="baa01a254fc5068c" providerId="LiveId" clId="{5FC73BF9-F198-4819-910F-09F05D910841}" dt="2019-12-01T00:01:37.524" v="4496" actId="26606"/>
          <ac:spMkLst>
            <pc:docMk/>
            <pc:sldMk cId="3558570489" sldId="291"/>
            <ac:spMk id="27" creationId="{7EC0D68F-F813-4414-800D-F8D4F0AB80BD}"/>
          </ac:spMkLst>
        </pc:spChg>
        <pc:grpChg chg="add">
          <ac:chgData name="Yasemin Kılıç" userId="baa01a254fc5068c" providerId="LiveId" clId="{5FC73BF9-F198-4819-910F-09F05D910841}" dt="2019-12-01T00:01:37.524" v="4496" actId="26606"/>
          <ac:grpSpMkLst>
            <pc:docMk/>
            <pc:sldMk cId="3558570489" sldId="291"/>
            <ac:grpSpMk id="29" creationId="{54CA915D-BDF0-41F8-B00E-FB186EFF7BD6}"/>
          </ac:grpSpMkLst>
        </pc:grpChg>
        <pc:picChg chg="add mod modCrop">
          <ac:chgData name="Yasemin Kılıç" userId="baa01a254fc5068c" providerId="LiveId" clId="{5FC73BF9-F198-4819-910F-09F05D910841}" dt="2019-12-01T00:03:37.342" v="4511" actId="14100"/>
          <ac:picMkLst>
            <pc:docMk/>
            <pc:sldMk cId="3558570489" sldId="291"/>
            <ac:picMk id="5" creationId="{9EAA8E97-E20B-4F93-9A87-EAD99E272E0F}"/>
          </ac:picMkLst>
        </pc:picChg>
        <pc:picChg chg="add mod ord">
          <ac:chgData name="Yasemin Kılıç" userId="baa01a254fc5068c" providerId="LiveId" clId="{5FC73BF9-F198-4819-910F-09F05D910841}" dt="2019-12-01T00:01:37.524" v="4496" actId="26606"/>
          <ac:picMkLst>
            <pc:docMk/>
            <pc:sldMk cId="3558570489" sldId="291"/>
            <ac:picMk id="7" creationId="{69966117-CF8D-4FB8-BC07-F74F2920A94B}"/>
          </ac:picMkLst>
        </pc:picChg>
      </pc:sldChg>
      <pc:sldChg chg="modSp add del">
        <pc:chgData name="Yasemin Kılıç" userId="baa01a254fc5068c" providerId="LiveId" clId="{5FC73BF9-F198-4819-910F-09F05D910841}" dt="2019-11-30T22:04:25.449" v="3077" actId="2696"/>
        <pc:sldMkLst>
          <pc:docMk/>
          <pc:sldMk cId="680242126" sldId="292"/>
        </pc:sldMkLst>
        <pc:spChg chg="mod">
          <ac:chgData name="Yasemin Kılıç" userId="baa01a254fc5068c" providerId="LiveId" clId="{5FC73BF9-F198-4819-910F-09F05D910841}" dt="2019-11-30T21:37:33.741" v="2774" actId="27636"/>
          <ac:spMkLst>
            <pc:docMk/>
            <pc:sldMk cId="680242126" sldId="292"/>
            <ac:spMk id="3" creationId="{DD1C6D8A-CD97-4919-AC06-BC8F6429268C}"/>
          </ac:spMkLst>
        </pc:spChg>
      </pc:sldChg>
      <pc:sldChg chg="addSp delSp modSp add mod setBg delDesignElem">
        <pc:chgData name="Yasemin Kılıç" userId="baa01a254fc5068c" providerId="LiveId" clId="{5FC73BF9-F198-4819-910F-09F05D910841}" dt="2019-11-30T22:04:11.049" v="3076" actId="14100"/>
        <pc:sldMkLst>
          <pc:docMk/>
          <pc:sldMk cId="2209116824" sldId="293"/>
        </pc:sldMkLst>
        <pc:spChg chg="del ord">
          <ac:chgData name="Yasemin Kılıç" userId="baa01a254fc5068c" providerId="LiveId" clId="{5FC73BF9-F198-4819-910F-09F05D910841}" dt="2019-11-30T22:03:08.019" v="3026" actId="478"/>
          <ac:spMkLst>
            <pc:docMk/>
            <pc:sldMk cId="2209116824" sldId="293"/>
            <ac:spMk id="2" creationId="{76FB9CCE-4C70-44E3-BFEA-78A78938336C}"/>
          </ac:spMkLst>
        </pc:spChg>
        <pc:spChg chg="mod">
          <ac:chgData name="Yasemin Kılıç" userId="baa01a254fc5068c" providerId="LiveId" clId="{5FC73BF9-F198-4819-910F-09F05D910841}" dt="2019-11-30T22:04:11.049" v="3076" actId="14100"/>
          <ac:spMkLst>
            <pc:docMk/>
            <pc:sldMk cId="2209116824" sldId="293"/>
            <ac:spMk id="3" creationId="{91BE3B6C-84B3-4123-BCCF-0B320AA676BB}"/>
          </ac:spMkLst>
        </pc:spChg>
        <pc:spChg chg="add del mod">
          <ac:chgData name="Yasemin Kılıç" userId="baa01a254fc5068c" providerId="LiveId" clId="{5FC73BF9-F198-4819-910F-09F05D910841}" dt="2019-11-30T22:03:10.623" v="3027" actId="478"/>
          <ac:spMkLst>
            <pc:docMk/>
            <pc:sldMk cId="2209116824" sldId="293"/>
            <ac:spMk id="5" creationId="{71BCF3B3-DD95-4AD0-8D30-96DE933C23C2}"/>
          </ac:spMkLst>
        </pc:spChg>
        <pc:spChg chg="add del">
          <ac:chgData name="Yasemin Kılıç" userId="baa01a254fc5068c" providerId="LiveId" clId="{5FC73BF9-F198-4819-910F-09F05D910841}" dt="2019-11-30T22:03:18.076" v="3031"/>
          <ac:spMkLst>
            <pc:docMk/>
            <pc:sldMk cId="2209116824" sldId="293"/>
            <ac:spMk id="16" creationId="{6E3254AE-C4CD-426D-A6E8-7FA13B0F889C}"/>
          </ac:spMkLst>
        </pc:spChg>
        <pc:spChg chg="del">
          <ac:chgData name="Yasemin Kılıç" userId="baa01a254fc5068c" providerId="LiveId" clId="{5FC73BF9-F198-4819-910F-09F05D910841}" dt="2019-11-30T21:44:43.968" v="2871"/>
          <ac:spMkLst>
            <pc:docMk/>
            <pc:sldMk cId="2209116824" sldId="293"/>
            <ac:spMk id="84" creationId="{6E3254AE-C4CD-426D-A6E8-7FA13B0F889C}"/>
          </ac:spMkLst>
        </pc:spChg>
        <pc:picChg chg="mod">
          <ac:chgData name="Yasemin Kılıç" userId="baa01a254fc5068c" providerId="LiveId" clId="{5FC73BF9-F198-4819-910F-09F05D910841}" dt="2019-11-30T22:03:23.884" v="3034" actId="1076"/>
          <ac:picMkLst>
            <pc:docMk/>
            <pc:sldMk cId="2209116824" sldId="293"/>
            <ac:picMk id="7" creationId="{3A99BD6F-BC72-4C91-B265-71243A561CDB}"/>
          </ac:picMkLst>
        </pc:picChg>
        <pc:picChg chg="add del">
          <ac:chgData name="Yasemin Kılıç" userId="baa01a254fc5068c" providerId="LiveId" clId="{5FC73BF9-F198-4819-910F-09F05D910841}" dt="2019-11-30T22:03:18.076" v="3031"/>
          <ac:picMkLst>
            <pc:docMk/>
            <pc:sldMk cId="2209116824" sldId="293"/>
            <ac:picMk id="12" creationId="{25496B42-CC46-4183-B481-887CD3E8C725}"/>
          </ac:picMkLst>
        </pc:picChg>
        <pc:picChg chg="add del">
          <ac:chgData name="Yasemin Kılıç" userId="baa01a254fc5068c" providerId="LiveId" clId="{5FC73BF9-F198-4819-910F-09F05D910841}" dt="2019-11-30T22:03:18.076" v="3031"/>
          <ac:picMkLst>
            <pc:docMk/>
            <pc:sldMk cId="2209116824" sldId="293"/>
            <ac:picMk id="14" creationId="{765E2D7E-B7BD-404F-9F71-D6620D37B909}"/>
          </ac:picMkLst>
        </pc:picChg>
        <pc:picChg chg="add del">
          <ac:chgData name="Yasemin Kılıç" userId="baa01a254fc5068c" providerId="LiveId" clId="{5FC73BF9-F198-4819-910F-09F05D910841}" dt="2019-11-30T22:03:18.076" v="3031"/>
          <ac:picMkLst>
            <pc:docMk/>
            <pc:sldMk cId="2209116824" sldId="293"/>
            <ac:picMk id="18" creationId="{F5C53434-A0C7-4A81-8EB0-D460DAD9BB65}"/>
          </ac:picMkLst>
        </pc:picChg>
        <pc:picChg chg="del">
          <ac:chgData name="Yasemin Kılıç" userId="baa01a254fc5068c" providerId="LiveId" clId="{5FC73BF9-F198-4819-910F-09F05D910841}" dt="2019-11-30T21:44:43.968" v="2871"/>
          <ac:picMkLst>
            <pc:docMk/>
            <pc:sldMk cId="2209116824" sldId="293"/>
            <ac:picMk id="80" creationId="{25496B42-CC46-4183-B481-887CD3E8C725}"/>
          </ac:picMkLst>
        </pc:picChg>
        <pc:picChg chg="del">
          <ac:chgData name="Yasemin Kılıç" userId="baa01a254fc5068c" providerId="LiveId" clId="{5FC73BF9-F198-4819-910F-09F05D910841}" dt="2019-11-30T21:44:43.968" v="2871"/>
          <ac:picMkLst>
            <pc:docMk/>
            <pc:sldMk cId="2209116824" sldId="293"/>
            <ac:picMk id="82" creationId="{765E2D7E-B7BD-404F-9F71-D6620D37B909}"/>
          </ac:picMkLst>
        </pc:picChg>
        <pc:picChg chg="del">
          <ac:chgData name="Yasemin Kılıç" userId="baa01a254fc5068c" providerId="LiveId" clId="{5FC73BF9-F198-4819-910F-09F05D910841}" dt="2019-11-30T21:44:43.968" v="2871"/>
          <ac:picMkLst>
            <pc:docMk/>
            <pc:sldMk cId="2209116824" sldId="293"/>
            <ac:picMk id="86" creationId="{F5C53434-A0C7-4A81-8EB0-D460DAD9BB65}"/>
          </ac:picMkLst>
        </pc:picChg>
      </pc:sldChg>
      <pc:sldChg chg="add">
        <pc:chgData name="Yasemin Kılıç" userId="baa01a254fc5068c" providerId="LiveId" clId="{5FC73BF9-F198-4819-910F-09F05D910841}" dt="2019-11-30T22:05:00.351" v="3079"/>
        <pc:sldMkLst>
          <pc:docMk/>
          <pc:sldMk cId="2863952524" sldId="294"/>
        </pc:sldMkLst>
      </pc:sldChg>
      <pc:sldChg chg="addSp delSp modSp add delDesignElem modNotesTx">
        <pc:chgData name="Yasemin Kılıç" userId="baa01a254fc5068c" providerId="LiveId" clId="{5FC73BF9-F198-4819-910F-09F05D910841}" dt="2019-11-30T23:24:52.705" v="4049" actId="20577"/>
        <pc:sldMkLst>
          <pc:docMk/>
          <pc:sldMk cId="509672546" sldId="295"/>
        </pc:sldMkLst>
        <pc:spChg chg="add mod">
          <ac:chgData name="Yasemin Kılıç" userId="baa01a254fc5068c" providerId="LiveId" clId="{5FC73BF9-F198-4819-910F-09F05D910841}" dt="2019-11-30T23:24:52.705" v="4049" actId="20577"/>
          <ac:spMkLst>
            <pc:docMk/>
            <pc:sldMk cId="509672546" sldId="295"/>
            <ac:spMk id="2" creationId="{BBA83189-CAEB-42C3-9145-C1DA5E1489FF}"/>
          </ac:spMkLst>
        </pc:spChg>
        <pc:spChg chg="mod">
          <ac:chgData name="Yasemin Kılıç" userId="baa01a254fc5068c" providerId="LiveId" clId="{5FC73BF9-F198-4819-910F-09F05D910841}" dt="2019-11-30T23:23:04.737" v="4042" actId="1076"/>
          <ac:spMkLst>
            <pc:docMk/>
            <pc:sldMk cId="509672546" sldId="295"/>
            <ac:spMk id="3" creationId="{91BE3B6C-84B3-4123-BCCF-0B320AA676BB}"/>
          </ac:spMkLst>
        </pc:spChg>
        <pc:spChg chg="del">
          <ac:chgData name="Yasemin Kılıç" userId="baa01a254fc5068c" providerId="LiveId" clId="{5FC73BF9-F198-4819-910F-09F05D910841}" dt="2019-11-30T22:15:28.175" v="3225" actId="478"/>
          <ac:spMkLst>
            <pc:docMk/>
            <pc:sldMk cId="509672546" sldId="295"/>
            <ac:spMk id="28" creationId="{0B8ED09F-31E0-4303-A258-B8BA0252EEF1}"/>
          </ac:spMkLst>
        </pc:spChg>
        <pc:spChg chg="del">
          <ac:chgData name="Yasemin Kılıç" userId="baa01a254fc5068c" providerId="LiveId" clId="{5FC73BF9-F198-4819-910F-09F05D910841}" dt="2019-11-30T22:15:33.005" v="3228"/>
          <ac:spMkLst>
            <pc:docMk/>
            <pc:sldMk cId="509672546" sldId="295"/>
            <ac:spMk id="29" creationId="{6E3254AE-C4CD-426D-A6E8-7FA13B0F889C}"/>
          </ac:spMkLst>
        </pc:spChg>
        <pc:picChg chg="del mod">
          <ac:chgData name="Yasemin Kılıç" userId="baa01a254fc5068c" providerId="LiveId" clId="{5FC73BF9-F198-4819-910F-09F05D910841}" dt="2019-11-30T23:22:38.556" v="4030" actId="478"/>
          <ac:picMkLst>
            <pc:docMk/>
            <pc:sldMk cId="509672546" sldId="295"/>
            <ac:picMk id="5" creationId="{5CF520C8-7BAF-48F9-B6FF-057D53A26003}"/>
          </ac:picMkLst>
        </pc:picChg>
        <pc:picChg chg="add mod">
          <ac:chgData name="Yasemin Kılıç" userId="baa01a254fc5068c" providerId="LiveId" clId="{5FC73BF9-F198-4819-910F-09F05D910841}" dt="2019-11-30T23:23:10.897" v="4044" actId="14100"/>
          <ac:picMkLst>
            <pc:docMk/>
            <pc:sldMk cId="509672546" sldId="295"/>
            <ac:picMk id="6" creationId="{85A1DC1A-8217-4BD4-B6EB-6F547D3DA565}"/>
          </ac:picMkLst>
        </pc:picChg>
        <pc:picChg chg="del">
          <ac:chgData name="Yasemin Kılıç" userId="baa01a254fc5068c" providerId="LiveId" clId="{5FC73BF9-F198-4819-910F-09F05D910841}" dt="2019-11-30T22:15:33.005" v="3228"/>
          <ac:picMkLst>
            <pc:docMk/>
            <pc:sldMk cId="509672546" sldId="295"/>
            <ac:picMk id="25" creationId="{25496B42-CC46-4183-B481-887CD3E8C725}"/>
          </ac:picMkLst>
        </pc:picChg>
        <pc:picChg chg="del">
          <ac:chgData name="Yasemin Kılıç" userId="baa01a254fc5068c" providerId="LiveId" clId="{5FC73BF9-F198-4819-910F-09F05D910841}" dt="2019-11-30T22:15:33.005" v="3228"/>
          <ac:picMkLst>
            <pc:docMk/>
            <pc:sldMk cId="509672546" sldId="295"/>
            <ac:picMk id="27" creationId="{765E2D7E-B7BD-404F-9F71-D6620D37B909}"/>
          </ac:picMkLst>
        </pc:picChg>
        <pc:picChg chg="del">
          <ac:chgData name="Yasemin Kılıç" userId="baa01a254fc5068c" providerId="LiveId" clId="{5FC73BF9-F198-4819-910F-09F05D910841}" dt="2019-11-30T22:15:33.005" v="3228"/>
          <ac:picMkLst>
            <pc:docMk/>
            <pc:sldMk cId="509672546" sldId="295"/>
            <ac:picMk id="31" creationId="{F5C53434-A0C7-4A81-8EB0-D460DAD9BB65}"/>
          </ac:picMkLst>
        </pc:picChg>
      </pc:sldChg>
      <pc:sldChg chg="addSp delSp modSp add modNotesTx">
        <pc:chgData name="Yasemin Kılıç" userId="baa01a254fc5068c" providerId="LiveId" clId="{5FC73BF9-F198-4819-910F-09F05D910841}" dt="2019-11-30T23:33:48.193" v="4128" actId="947"/>
        <pc:sldMkLst>
          <pc:docMk/>
          <pc:sldMk cId="2941409037" sldId="296"/>
        </pc:sldMkLst>
        <pc:spChg chg="mod">
          <ac:chgData name="Yasemin Kılıç" userId="baa01a254fc5068c" providerId="LiveId" clId="{5FC73BF9-F198-4819-910F-09F05D910841}" dt="2019-11-30T22:51:41.188" v="3510"/>
          <ac:spMkLst>
            <pc:docMk/>
            <pc:sldMk cId="2941409037" sldId="296"/>
            <ac:spMk id="2" creationId="{5BE14C08-C7B4-43B1-978A-07B1B81026BA}"/>
          </ac:spMkLst>
        </pc:spChg>
        <pc:spChg chg="del">
          <ac:chgData name="Yasemin Kılıç" userId="baa01a254fc5068c" providerId="LiveId" clId="{5FC73BF9-F198-4819-910F-09F05D910841}" dt="2019-11-30T22:26:42.486" v="3247"/>
          <ac:spMkLst>
            <pc:docMk/>
            <pc:sldMk cId="2941409037" sldId="296"/>
            <ac:spMk id="3" creationId="{D7317F56-8514-457F-8562-F74D17F3DA76}"/>
          </ac:spMkLst>
        </pc:spChg>
        <pc:spChg chg="mod">
          <ac:chgData name="Yasemin Kılıç" userId="baa01a254fc5068c" providerId="LiveId" clId="{5FC73BF9-F198-4819-910F-09F05D910841}" dt="2019-11-30T23:33:05.812" v="4117" actId="14100"/>
          <ac:spMkLst>
            <pc:docMk/>
            <pc:sldMk cId="2941409037" sldId="296"/>
            <ac:spMk id="4" creationId="{9771CCBC-6987-40B8-8050-85C3DB76F0C6}"/>
          </ac:spMkLst>
        </pc:spChg>
        <pc:spChg chg="add del mod">
          <ac:chgData name="Yasemin Kılıç" userId="baa01a254fc5068c" providerId="LiveId" clId="{5FC73BF9-F198-4819-910F-09F05D910841}" dt="2019-11-30T23:33:48.193" v="4128" actId="947"/>
          <ac:spMkLst>
            <pc:docMk/>
            <pc:sldMk cId="2941409037" sldId="296"/>
            <ac:spMk id="7" creationId="{8A7CF1B7-01FD-46C6-8184-8E0C56E9B763}"/>
          </ac:spMkLst>
        </pc:spChg>
        <pc:spChg chg="add del mod ord">
          <ac:chgData name="Yasemin Kılıç" userId="baa01a254fc5068c" providerId="LiveId" clId="{5FC73BF9-F198-4819-910F-09F05D910841}" dt="2019-11-30T23:31:07.215" v="4085" actId="478"/>
          <ac:spMkLst>
            <pc:docMk/>
            <pc:sldMk cId="2941409037" sldId="296"/>
            <ac:spMk id="8" creationId="{784D8CEC-CE97-4547-9B0C-8B31ADA770FD}"/>
          </ac:spMkLst>
        </pc:spChg>
        <pc:spChg chg="add del mod">
          <ac:chgData name="Yasemin Kılıç" userId="baa01a254fc5068c" providerId="LiveId" clId="{5FC73BF9-F198-4819-910F-09F05D910841}" dt="2019-11-30T23:30:28.586" v="4080"/>
          <ac:spMkLst>
            <pc:docMk/>
            <pc:sldMk cId="2941409037" sldId="296"/>
            <ac:spMk id="10" creationId="{A4F8E178-2CFF-4CAE-AB68-9CC09DD6FE10}"/>
          </ac:spMkLst>
        </pc:spChg>
        <pc:picChg chg="add del mod">
          <ac:chgData name="Yasemin Kılıç" userId="baa01a254fc5068c" providerId="LiveId" clId="{5FC73BF9-F198-4819-910F-09F05D910841}" dt="2019-11-30T23:30:27.431" v="4079" actId="478"/>
          <ac:picMkLst>
            <pc:docMk/>
            <pc:sldMk cId="2941409037" sldId="296"/>
            <ac:picMk id="6" creationId="{4A7775F9-A023-49B8-9FC1-E6D26C184593}"/>
          </ac:picMkLst>
        </pc:picChg>
        <pc:picChg chg="add mod">
          <ac:chgData name="Yasemin Kılıç" userId="baa01a254fc5068c" providerId="LiveId" clId="{5FC73BF9-F198-4819-910F-09F05D910841}" dt="2019-11-30T23:31:24.633" v="4093" actId="1076"/>
          <ac:picMkLst>
            <pc:docMk/>
            <pc:sldMk cId="2941409037" sldId="296"/>
            <ac:picMk id="12" creationId="{B39AE2EB-E567-4AA4-8A8F-0257C009364B}"/>
          </ac:picMkLst>
        </pc:picChg>
      </pc:sldChg>
      <pc:sldChg chg="modSp add del">
        <pc:chgData name="Yasemin Kılıç" userId="baa01a254fc5068c" providerId="LiveId" clId="{5FC73BF9-F198-4819-910F-09F05D910841}" dt="2019-11-30T22:42:32.321" v="3411" actId="2696"/>
        <pc:sldMkLst>
          <pc:docMk/>
          <pc:sldMk cId="2308407152" sldId="297"/>
        </pc:sldMkLst>
        <pc:spChg chg="mod">
          <ac:chgData name="Yasemin Kılıç" userId="baa01a254fc5068c" providerId="LiveId" clId="{5FC73BF9-F198-4819-910F-09F05D910841}" dt="2019-11-30T22:42:29.930" v="3410"/>
          <ac:spMkLst>
            <pc:docMk/>
            <pc:sldMk cId="2308407152" sldId="297"/>
            <ac:spMk id="2" creationId="{BBA83189-CAEB-42C3-9145-C1DA5E1489FF}"/>
          </ac:spMkLst>
        </pc:spChg>
      </pc:sldChg>
      <pc:sldChg chg="addSp delSp modSp add">
        <pc:chgData name="Yasemin Kılıç" userId="baa01a254fc5068c" providerId="LiveId" clId="{5FC73BF9-F198-4819-910F-09F05D910841}" dt="2019-11-30T23:19:27.834" v="4024" actId="1076"/>
        <pc:sldMkLst>
          <pc:docMk/>
          <pc:sldMk cId="3933621736" sldId="297"/>
        </pc:sldMkLst>
        <pc:spChg chg="mod">
          <ac:chgData name="Yasemin Kılıç" userId="baa01a254fc5068c" providerId="LiveId" clId="{5FC73BF9-F198-4819-910F-09F05D910841}" dt="2019-11-30T22:51:37.326" v="3509"/>
          <ac:spMkLst>
            <pc:docMk/>
            <pc:sldMk cId="3933621736" sldId="297"/>
            <ac:spMk id="2" creationId="{5BE14C08-C7B4-43B1-978A-07B1B81026BA}"/>
          </ac:spMkLst>
        </pc:spChg>
        <pc:spChg chg="add del">
          <ac:chgData name="Yasemin Kılıç" userId="baa01a254fc5068c" providerId="LiveId" clId="{5FC73BF9-F198-4819-910F-09F05D910841}" dt="2019-11-30T22:47:22.175" v="3463"/>
          <ac:spMkLst>
            <pc:docMk/>
            <pc:sldMk cId="3933621736" sldId="297"/>
            <ac:spMk id="3" creationId="{6D41E4E1-42E4-445C-9B3C-F872365B67E5}"/>
          </ac:spMkLst>
        </pc:spChg>
        <pc:spChg chg="mod">
          <ac:chgData name="Yasemin Kılıç" userId="baa01a254fc5068c" providerId="LiveId" clId="{5FC73BF9-F198-4819-910F-09F05D910841}" dt="2019-11-30T23:19:23.947" v="4023" actId="14100"/>
          <ac:spMkLst>
            <pc:docMk/>
            <pc:sldMk cId="3933621736" sldId="297"/>
            <ac:spMk id="4" creationId="{9771CCBC-6987-40B8-8050-85C3DB76F0C6}"/>
          </ac:spMkLst>
        </pc:spChg>
        <pc:spChg chg="del mod">
          <ac:chgData name="Yasemin Kılıç" userId="baa01a254fc5068c" providerId="LiveId" clId="{5FC73BF9-F198-4819-910F-09F05D910841}" dt="2019-11-30T23:19:10.442" v="4017" actId="478"/>
          <ac:spMkLst>
            <pc:docMk/>
            <pc:sldMk cId="3933621736" sldId="297"/>
            <ac:spMk id="7" creationId="{8A7CF1B7-01FD-46C6-8184-8E0C56E9B763}"/>
          </ac:spMkLst>
        </pc:spChg>
        <pc:spChg chg="del">
          <ac:chgData name="Yasemin Kılıç" userId="baa01a254fc5068c" providerId="LiveId" clId="{5FC73BF9-F198-4819-910F-09F05D910841}" dt="2019-11-30T23:19:08.687" v="4016" actId="478"/>
          <ac:spMkLst>
            <pc:docMk/>
            <pc:sldMk cId="3933621736" sldId="297"/>
            <ac:spMk id="8" creationId="{784D8CEC-CE97-4547-9B0C-8B31ADA770FD}"/>
          </ac:spMkLst>
        </pc:spChg>
        <pc:spChg chg="add del mod">
          <ac:chgData name="Yasemin Kılıç" userId="baa01a254fc5068c" providerId="LiveId" clId="{5FC73BF9-F198-4819-910F-09F05D910841}" dt="2019-11-30T22:52:19.582" v="3517" actId="478"/>
          <ac:spMkLst>
            <pc:docMk/>
            <pc:sldMk cId="3933621736" sldId="297"/>
            <ac:spMk id="9" creationId="{CDCF9DBB-A6D5-4A1F-BEC7-8897563CD791}"/>
          </ac:spMkLst>
        </pc:spChg>
        <pc:picChg chg="del">
          <ac:chgData name="Yasemin Kılıç" userId="baa01a254fc5068c" providerId="LiveId" clId="{5FC73BF9-F198-4819-910F-09F05D910841}" dt="2019-11-30T22:52:16.160" v="3516" actId="478"/>
          <ac:picMkLst>
            <pc:docMk/>
            <pc:sldMk cId="3933621736" sldId="297"/>
            <ac:picMk id="6" creationId="{4A7775F9-A023-49B8-9FC1-E6D26C184593}"/>
          </ac:picMkLst>
        </pc:picChg>
        <pc:picChg chg="add mod">
          <ac:chgData name="Yasemin Kılıç" userId="baa01a254fc5068c" providerId="LiveId" clId="{5FC73BF9-F198-4819-910F-09F05D910841}" dt="2019-11-30T23:19:27.834" v="4024" actId="1076"/>
          <ac:picMkLst>
            <pc:docMk/>
            <pc:sldMk cId="3933621736" sldId="297"/>
            <ac:picMk id="11" creationId="{35DA875F-1029-4579-BE1D-5C669A2864B8}"/>
          </ac:picMkLst>
        </pc:picChg>
      </pc:sldChg>
      <pc:sldChg chg="addSp delSp modSp add">
        <pc:chgData name="Yasemin Kılıç" userId="baa01a254fc5068c" providerId="LiveId" clId="{5FC73BF9-F198-4819-910F-09F05D910841}" dt="2019-11-30T23:39:02.663" v="4191" actId="14100"/>
        <pc:sldMkLst>
          <pc:docMk/>
          <pc:sldMk cId="1445257814" sldId="298"/>
        </pc:sldMkLst>
        <pc:spChg chg="mod">
          <ac:chgData name="Yasemin Kılıç" userId="baa01a254fc5068c" providerId="LiveId" clId="{5FC73BF9-F198-4819-910F-09F05D910841}" dt="2019-11-30T22:52:00.137" v="3514"/>
          <ac:spMkLst>
            <pc:docMk/>
            <pc:sldMk cId="1445257814" sldId="298"/>
            <ac:spMk id="2" creationId="{5BE14C08-C7B4-43B1-978A-07B1B81026BA}"/>
          </ac:spMkLst>
        </pc:spChg>
        <pc:spChg chg="mod">
          <ac:chgData name="Yasemin Kılıç" userId="baa01a254fc5068c" providerId="LiveId" clId="{5FC73BF9-F198-4819-910F-09F05D910841}" dt="2019-11-30T23:38:56.907" v="4189" actId="14100"/>
          <ac:spMkLst>
            <pc:docMk/>
            <pc:sldMk cId="1445257814" sldId="298"/>
            <ac:spMk id="4" creationId="{9771CCBC-6987-40B8-8050-85C3DB76F0C6}"/>
          </ac:spMkLst>
        </pc:spChg>
        <pc:spChg chg="add del mod">
          <ac:chgData name="Yasemin Kılıç" userId="baa01a254fc5068c" providerId="LiveId" clId="{5FC73BF9-F198-4819-910F-09F05D910841}" dt="2019-11-30T23:34:20.982" v="4129"/>
          <ac:spMkLst>
            <pc:docMk/>
            <pc:sldMk cId="1445257814" sldId="298"/>
            <ac:spMk id="5" creationId="{7DFE7F5D-F57D-4762-8125-614C9C8CADFE}"/>
          </ac:spMkLst>
        </pc:spChg>
        <pc:spChg chg="mod">
          <ac:chgData name="Yasemin Kılıç" userId="baa01a254fc5068c" providerId="LiveId" clId="{5FC73BF9-F198-4819-910F-09F05D910841}" dt="2019-11-30T23:39:02.663" v="4191" actId="14100"/>
          <ac:spMkLst>
            <pc:docMk/>
            <pc:sldMk cId="1445257814" sldId="298"/>
            <ac:spMk id="7" creationId="{8A7CF1B7-01FD-46C6-8184-8E0C56E9B763}"/>
          </ac:spMkLst>
        </pc:spChg>
        <pc:spChg chg="del mod">
          <ac:chgData name="Yasemin Kılıç" userId="baa01a254fc5068c" providerId="LiveId" clId="{5FC73BF9-F198-4819-910F-09F05D910841}" dt="2019-11-30T23:34:27.251" v="4132" actId="478"/>
          <ac:spMkLst>
            <pc:docMk/>
            <pc:sldMk cId="1445257814" sldId="298"/>
            <ac:spMk id="8" creationId="{784D8CEC-CE97-4547-9B0C-8B31ADA770FD}"/>
          </ac:spMkLst>
        </pc:spChg>
        <pc:picChg chg="del">
          <ac:chgData name="Yasemin Kılıç" userId="baa01a254fc5068c" providerId="LiveId" clId="{5FC73BF9-F198-4819-910F-09F05D910841}" dt="2019-11-30T22:52:24.592" v="3518" actId="478"/>
          <ac:picMkLst>
            <pc:docMk/>
            <pc:sldMk cId="1445257814" sldId="298"/>
            <ac:picMk id="6" creationId="{4A7775F9-A023-49B8-9FC1-E6D26C184593}"/>
          </ac:picMkLst>
        </pc:picChg>
        <pc:picChg chg="add mod">
          <ac:chgData name="Yasemin Kılıç" userId="baa01a254fc5068c" providerId="LiveId" clId="{5FC73BF9-F198-4819-910F-09F05D910841}" dt="2019-11-30T23:37:31.692" v="4164" actId="1076"/>
          <ac:picMkLst>
            <pc:docMk/>
            <pc:sldMk cId="1445257814" sldId="298"/>
            <ac:picMk id="10" creationId="{2CD5E172-D475-4235-83AA-1B9ACAA86E30}"/>
          </ac:picMkLst>
        </pc:picChg>
        <pc:picChg chg="add mod">
          <ac:chgData name="Yasemin Kılıç" userId="baa01a254fc5068c" providerId="LiveId" clId="{5FC73BF9-F198-4819-910F-09F05D910841}" dt="2019-11-30T23:37:47.262" v="4171" actId="14100"/>
          <ac:picMkLst>
            <pc:docMk/>
            <pc:sldMk cId="1445257814" sldId="298"/>
            <ac:picMk id="11" creationId="{F9571D5E-1202-4D26-AF78-AE981D30619F}"/>
          </ac:picMkLst>
        </pc:picChg>
      </pc:sldChg>
      <pc:sldChg chg="addSp delSp modSp add">
        <pc:chgData name="Yasemin Kılıç" userId="baa01a254fc5068c" providerId="LiveId" clId="{5FC73BF9-F198-4819-910F-09F05D910841}" dt="2019-11-30T23:29:37.473" v="4078" actId="14100"/>
        <pc:sldMkLst>
          <pc:docMk/>
          <pc:sldMk cId="1898146282" sldId="299"/>
        </pc:sldMkLst>
        <pc:spChg chg="mod">
          <ac:chgData name="Yasemin Kılıç" userId="baa01a254fc5068c" providerId="LiveId" clId="{5FC73BF9-F198-4819-910F-09F05D910841}" dt="2019-11-30T23:28:51.403" v="4075" actId="14100"/>
          <ac:spMkLst>
            <pc:docMk/>
            <pc:sldMk cId="1898146282" sldId="299"/>
            <ac:spMk id="2" creationId="{BBA83189-CAEB-42C3-9145-C1DA5E1489FF}"/>
          </ac:spMkLst>
        </pc:spChg>
        <pc:spChg chg="del">
          <ac:chgData name="Yasemin Kılıç" userId="baa01a254fc5068c" providerId="LiveId" clId="{5FC73BF9-F198-4819-910F-09F05D910841}" dt="2019-11-30T23:15:01.142" v="3972" actId="478"/>
          <ac:spMkLst>
            <pc:docMk/>
            <pc:sldMk cId="1898146282" sldId="299"/>
            <ac:spMk id="3" creationId="{91BE3B6C-84B3-4123-BCCF-0B320AA676BB}"/>
          </ac:spMkLst>
        </pc:spChg>
        <pc:spChg chg="add del mod">
          <ac:chgData name="Yasemin Kılıç" userId="baa01a254fc5068c" providerId="LiveId" clId="{5FC73BF9-F198-4819-910F-09F05D910841}" dt="2019-11-30T23:29:37.473" v="4078" actId="14100"/>
          <ac:spMkLst>
            <pc:docMk/>
            <pc:sldMk cId="1898146282" sldId="299"/>
            <ac:spMk id="6" creationId="{47E09BCC-E42A-40CD-A1F5-421CD8F415B4}"/>
          </ac:spMkLst>
        </pc:spChg>
        <pc:spChg chg="add del">
          <ac:chgData name="Yasemin Kılıç" userId="baa01a254fc5068c" providerId="LiveId" clId="{5FC73BF9-F198-4819-910F-09F05D910841}" dt="2019-11-30T23:25:06.608" v="4051"/>
          <ac:spMkLst>
            <pc:docMk/>
            <pc:sldMk cId="1898146282" sldId="299"/>
            <ac:spMk id="7" creationId="{A8D2CFEE-783A-4728-BAB6-CB39FC1A408F}"/>
          </ac:spMkLst>
        </pc:spChg>
        <pc:spChg chg="add del">
          <ac:chgData name="Yasemin Kılıç" userId="baa01a254fc5068c" providerId="LiveId" clId="{5FC73BF9-F198-4819-910F-09F05D910841}" dt="2019-11-30T23:25:15.371" v="4053"/>
          <ac:spMkLst>
            <pc:docMk/>
            <pc:sldMk cId="1898146282" sldId="299"/>
            <ac:spMk id="8" creationId="{5391B6AF-6A67-436D-A995-517DB037FFBB}"/>
          </ac:spMkLst>
        </pc:spChg>
        <pc:picChg chg="del">
          <ac:chgData name="Yasemin Kılıç" userId="baa01a254fc5068c" providerId="LiveId" clId="{5FC73BF9-F198-4819-910F-09F05D910841}" dt="2019-11-30T23:14:58.681" v="3971" actId="478"/>
          <ac:picMkLst>
            <pc:docMk/>
            <pc:sldMk cId="1898146282" sldId="299"/>
            <ac:picMk id="5" creationId="{5CF520C8-7BAF-48F9-B6FF-057D53A26003}"/>
          </ac:picMkLst>
        </pc:picChg>
        <pc:picChg chg="add mod">
          <ac:chgData name="Yasemin Kılıç" userId="baa01a254fc5068c" providerId="LiveId" clId="{5FC73BF9-F198-4819-910F-09F05D910841}" dt="2019-11-30T23:26:59.432" v="4068" actId="14100"/>
          <ac:picMkLst>
            <pc:docMk/>
            <pc:sldMk cId="1898146282" sldId="299"/>
            <ac:picMk id="10" creationId="{5533CBE1-7490-420C-BB5B-354F3E472E0B}"/>
          </ac:picMkLst>
        </pc:picChg>
      </pc:sldChg>
      <pc:sldChg chg="addSp delSp modSp add">
        <pc:chgData name="Yasemin Kılıç" userId="baa01a254fc5068c" providerId="LiveId" clId="{5FC73BF9-F198-4819-910F-09F05D910841}" dt="2019-11-30T23:46:07.866" v="4261" actId="1076"/>
        <pc:sldMkLst>
          <pc:docMk/>
          <pc:sldMk cId="485444971" sldId="300"/>
        </pc:sldMkLst>
        <pc:spChg chg="add del mod">
          <ac:chgData name="Yasemin Kılıç" userId="baa01a254fc5068c" providerId="LiveId" clId="{5FC73BF9-F198-4819-910F-09F05D910841}" dt="2019-11-30T23:45:53.344" v="4255" actId="14100"/>
          <ac:spMkLst>
            <pc:docMk/>
            <pc:sldMk cId="485444971" sldId="300"/>
            <ac:spMk id="2" creationId="{ADE7A03D-EB40-478B-8CAC-06B6F01543BF}"/>
          </ac:spMkLst>
        </pc:spChg>
        <pc:spChg chg="del">
          <ac:chgData name="Yasemin Kılıç" userId="baa01a254fc5068c" providerId="LiveId" clId="{5FC73BF9-F198-4819-910F-09F05D910841}" dt="2019-11-30T23:45:10.854" v="4245"/>
          <ac:spMkLst>
            <pc:docMk/>
            <pc:sldMk cId="485444971" sldId="300"/>
            <ac:spMk id="3" creationId="{7EE4B866-FBDF-4BB4-8BF7-F3B19B77D7A7}"/>
          </ac:spMkLst>
        </pc:spChg>
        <pc:picChg chg="add mod">
          <ac:chgData name="Yasemin Kılıç" userId="baa01a254fc5068c" providerId="LiveId" clId="{5FC73BF9-F198-4819-910F-09F05D910841}" dt="2019-11-30T23:46:07.866" v="4261" actId="1076"/>
          <ac:picMkLst>
            <pc:docMk/>
            <pc:sldMk cId="485444971" sldId="300"/>
            <ac:picMk id="4" creationId="{34F0AFBE-428A-4D4B-8F0D-FB5F4835AD1D}"/>
          </ac:picMkLst>
        </pc:picChg>
      </pc:sldChg>
      <pc:sldChg chg="addSp delSp modSp add setBg">
        <pc:chgData name="Yasemin Kılıç" userId="baa01a254fc5068c" providerId="LiveId" clId="{5FC73BF9-F198-4819-910F-09F05D910841}" dt="2019-12-01T00:59:17.389" v="5085" actId="20577"/>
        <pc:sldMkLst>
          <pc:docMk/>
          <pc:sldMk cId="1903180380" sldId="301"/>
        </pc:sldMkLst>
        <pc:spChg chg="mod">
          <ac:chgData name="Yasemin Kılıç" userId="baa01a254fc5068c" providerId="LiveId" clId="{5FC73BF9-F198-4819-910F-09F05D910841}" dt="2019-12-01T00:13:53.314" v="4550" actId="20577"/>
          <ac:spMkLst>
            <pc:docMk/>
            <pc:sldMk cId="1903180380" sldId="301"/>
            <ac:spMk id="2" creationId="{AC5E8AF1-09E9-486B-8C59-F5C875E8BA03}"/>
          </ac:spMkLst>
        </pc:spChg>
        <pc:spChg chg="mod">
          <ac:chgData name="Yasemin Kılıç" userId="baa01a254fc5068c" providerId="LiveId" clId="{5FC73BF9-F198-4819-910F-09F05D910841}" dt="2019-12-01T00:59:17.389" v="5085" actId="20577"/>
          <ac:spMkLst>
            <pc:docMk/>
            <pc:sldMk cId="1903180380" sldId="301"/>
            <ac:spMk id="3" creationId="{E34ED96A-94F0-448D-87E4-3B593F17D8F9}"/>
          </ac:spMkLst>
        </pc:spChg>
        <pc:spChg chg="add del mod">
          <ac:chgData name="Yasemin Kılıç" userId="baa01a254fc5068c" providerId="LiveId" clId="{5FC73BF9-F198-4819-910F-09F05D910841}" dt="2019-12-01T00:15:36.477" v="4560" actId="478"/>
          <ac:spMkLst>
            <pc:docMk/>
            <pc:sldMk cId="1903180380" sldId="301"/>
            <ac:spMk id="4" creationId="{8759F524-DB83-49F6-B241-582DB5229C66}"/>
          </ac:spMkLst>
        </pc:spChg>
      </pc:sldChg>
      <pc:sldChg chg="addSp delSp modSp add">
        <pc:chgData name="Yasemin Kılıç" userId="baa01a254fc5068c" providerId="LiveId" clId="{5FC73BF9-F198-4819-910F-09F05D910841}" dt="2019-12-01T00:59:26.378" v="5089" actId="1076"/>
        <pc:sldMkLst>
          <pc:docMk/>
          <pc:sldMk cId="3874555991" sldId="302"/>
        </pc:sldMkLst>
        <pc:spChg chg="del mod">
          <ac:chgData name="Yasemin Kılıç" userId="baa01a254fc5068c" providerId="LiveId" clId="{5FC73BF9-F198-4819-910F-09F05D910841}" dt="2019-12-01T00:18:24.536" v="4610" actId="478"/>
          <ac:spMkLst>
            <pc:docMk/>
            <pc:sldMk cId="3874555991" sldId="302"/>
            <ac:spMk id="2" creationId="{29F5FBAB-EDB3-4C42-BC42-89D69CE17355}"/>
          </ac:spMkLst>
        </pc:spChg>
        <pc:spChg chg="mod">
          <ac:chgData name="Yasemin Kılıç" userId="baa01a254fc5068c" providerId="LiveId" clId="{5FC73BF9-F198-4819-910F-09F05D910841}" dt="2019-12-01T00:26:12.168" v="4715" actId="14100"/>
          <ac:spMkLst>
            <pc:docMk/>
            <pc:sldMk cId="3874555991" sldId="302"/>
            <ac:spMk id="3" creationId="{0CE824D2-845D-456D-B3E5-1A7B674607E0}"/>
          </ac:spMkLst>
        </pc:spChg>
        <pc:spChg chg="add del mod">
          <ac:chgData name="Yasemin Kılıç" userId="baa01a254fc5068c" providerId="LiveId" clId="{5FC73BF9-F198-4819-910F-09F05D910841}" dt="2019-12-01T00:18:26.389" v="4611" actId="478"/>
          <ac:spMkLst>
            <pc:docMk/>
            <pc:sldMk cId="3874555991" sldId="302"/>
            <ac:spMk id="5" creationId="{FCA64F34-7378-4DF3-8D6E-2D2372881E3C}"/>
          </ac:spMkLst>
        </pc:spChg>
        <pc:spChg chg="add del">
          <ac:chgData name="Yasemin Kılıç" userId="baa01a254fc5068c" providerId="LiveId" clId="{5FC73BF9-F198-4819-910F-09F05D910841}" dt="2019-12-01T00:22:39.433" v="4678"/>
          <ac:spMkLst>
            <pc:docMk/>
            <pc:sldMk cId="3874555991" sldId="302"/>
            <ac:spMk id="7" creationId="{28529E76-CE02-4746-9710-8FCAA3070406}"/>
          </ac:spMkLst>
        </pc:spChg>
        <pc:spChg chg="add del">
          <ac:chgData name="Yasemin Kılıç" userId="baa01a254fc5068c" providerId="LiveId" clId="{5FC73BF9-F198-4819-910F-09F05D910841}" dt="2019-12-01T00:22:36.965" v="4672"/>
          <ac:spMkLst>
            <pc:docMk/>
            <pc:sldMk cId="3874555991" sldId="302"/>
            <ac:spMk id="8" creationId="{B194427E-4D4C-435F-966D-AFDBC75E8A66}"/>
          </ac:spMkLst>
        </pc:spChg>
        <pc:spChg chg="add mod">
          <ac:chgData name="Yasemin Kılıç" userId="baa01a254fc5068c" providerId="LiveId" clId="{5FC73BF9-F198-4819-910F-09F05D910841}" dt="2019-12-01T00:59:26.378" v="5089" actId="1076"/>
          <ac:spMkLst>
            <pc:docMk/>
            <pc:sldMk cId="3874555991" sldId="302"/>
            <ac:spMk id="9" creationId="{52FA186D-936E-447F-B320-00D0CDB31C9C}"/>
          </ac:spMkLst>
        </pc:spChg>
        <pc:picChg chg="add mod">
          <ac:chgData name="Yasemin Kılıç" userId="baa01a254fc5068c" providerId="LiveId" clId="{5FC73BF9-F198-4819-910F-09F05D910841}" dt="2019-12-01T00:22:38.705" v="4676" actId="1076"/>
          <ac:picMkLst>
            <pc:docMk/>
            <pc:sldMk cId="3874555991" sldId="302"/>
            <ac:picMk id="6" creationId="{2763C780-519D-4E04-BDEB-016D34D9E8CB}"/>
          </ac:picMkLst>
        </pc:picChg>
      </pc:sldChg>
      <pc:sldChg chg="addSp delSp modSp add ord">
        <pc:chgData name="Yasemin Kılıç" userId="baa01a254fc5068c" providerId="LiveId" clId="{5FC73BF9-F198-4819-910F-09F05D910841}" dt="2019-12-01T01:00:24.962" v="5109" actId="122"/>
        <pc:sldMkLst>
          <pc:docMk/>
          <pc:sldMk cId="4109061535" sldId="303"/>
        </pc:sldMkLst>
        <pc:spChg chg="del mod">
          <ac:chgData name="Yasemin Kılıç" userId="baa01a254fc5068c" providerId="LiveId" clId="{5FC73BF9-F198-4819-910F-09F05D910841}" dt="2019-12-01T00:27:34.276" v="4720" actId="478"/>
          <ac:spMkLst>
            <pc:docMk/>
            <pc:sldMk cId="4109061535" sldId="303"/>
            <ac:spMk id="2" creationId="{2C92F11E-762B-4A46-ACD1-0576865A3F5F}"/>
          </ac:spMkLst>
        </pc:spChg>
        <pc:spChg chg="add del mod">
          <ac:chgData name="Yasemin Kılıç" userId="baa01a254fc5068c" providerId="LiveId" clId="{5FC73BF9-F198-4819-910F-09F05D910841}" dt="2019-12-01T00:21:36.761" v="4656"/>
          <ac:spMkLst>
            <pc:docMk/>
            <pc:sldMk cId="4109061535" sldId="303"/>
            <ac:spMk id="3" creationId="{9F193F84-52EA-43A7-95C4-866F72A008B2}"/>
          </ac:spMkLst>
        </pc:spChg>
        <pc:spChg chg="add del mod">
          <ac:chgData name="Yasemin Kılıç" userId="baa01a254fc5068c" providerId="LiveId" clId="{5FC73BF9-F198-4819-910F-09F05D910841}" dt="2019-12-01T00:27:37.119" v="4721" actId="478"/>
          <ac:spMkLst>
            <pc:docMk/>
            <pc:sldMk cId="4109061535" sldId="303"/>
            <ac:spMk id="8" creationId="{DD4D48DB-CCDB-4F15-998A-B53128C21F0A}"/>
          </ac:spMkLst>
        </pc:spChg>
        <pc:spChg chg="add mod">
          <ac:chgData name="Yasemin Kılıç" userId="baa01a254fc5068c" providerId="LiveId" clId="{5FC73BF9-F198-4819-910F-09F05D910841}" dt="2019-12-01T01:00:24.962" v="5109" actId="122"/>
          <ac:spMkLst>
            <pc:docMk/>
            <pc:sldMk cId="4109061535" sldId="303"/>
            <ac:spMk id="11" creationId="{FAEEAE9A-A881-451F-8CCA-4AF69A27E181}"/>
          </ac:spMkLst>
        </pc:spChg>
        <pc:picChg chg="add del mod">
          <ac:chgData name="Yasemin Kılıç" userId="baa01a254fc5068c" providerId="LiveId" clId="{5FC73BF9-F198-4819-910F-09F05D910841}" dt="2019-12-01T00:21:10.981" v="4644"/>
          <ac:picMkLst>
            <pc:docMk/>
            <pc:sldMk cId="4109061535" sldId="303"/>
            <ac:picMk id="4" creationId="{17ABAEC0-D37B-4C9C-B30A-3B6CD4435795}"/>
          </ac:picMkLst>
        </pc:picChg>
        <pc:picChg chg="add del mod">
          <ac:chgData name="Yasemin Kılıç" userId="baa01a254fc5068c" providerId="LiveId" clId="{5FC73BF9-F198-4819-910F-09F05D910841}" dt="2019-12-01T00:27:16.608" v="4716" actId="478"/>
          <ac:picMkLst>
            <pc:docMk/>
            <pc:sldMk cId="4109061535" sldId="303"/>
            <ac:picMk id="5" creationId="{3DFB8CF4-9AD5-49D6-B092-42510683FE1D}"/>
          </ac:picMkLst>
        </pc:picChg>
        <pc:picChg chg="add mod">
          <ac:chgData name="Yasemin Kılıç" userId="baa01a254fc5068c" providerId="LiveId" clId="{5FC73BF9-F198-4819-910F-09F05D910841}" dt="2019-12-01T00:29:33.100" v="4754" actId="1076"/>
          <ac:picMkLst>
            <pc:docMk/>
            <pc:sldMk cId="4109061535" sldId="303"/>
            <ac:picMk id="6" creationId="{685BCFFA-DCE7-411C-9A44-B00241AF698A}"/>
          </ac:picMkLst>
        </pc:picChg>
        <pc:picChg chg="add mod">
          <ac:chgData name="Yasemin Kılıç" userId="baa01a254fc5068c" providerId="LiveId" clId="{5FC73BF9-F198-4819-910F-09F05D910841}" dt="2019-12-01T00:29:37.911" v="4755" actId="1076"/>
          <ac:picMkLst>
            <pc:docMk/>
            <pc:sldMk cId="4109061535" sldId="303"/>
            <ac:picMk id="10" creationId="{39619F36-FB09-40F9-A5BB-30330C81ED85}"/>
          </ac:picMkLst>
        </pc:picChg>
      </pc:sldChg>
      <pc:sldChg chg="modSp add ord">
        <pc:chgData name="Yasemin Kılıç" userId="baa01a254fc5068c" providerId="LiveId" clId="{5FC73BF9-F198-4819-910F-09F05D910841}" dt="2019-12-01T01:09:05.054" v="5240" actId="20577"/>
        <pc:sldMkLst>
          <pc:docMk/>
          <pc:sldMk cId="746392277" sldId="304"/>
        </pc:sldMkLst>
        <pc:spChg chg="mod">
          <ac:chgData name="Yasemin Kılıç" userId="baa01a254fc5068c" providerId="LiveId" clId="{5FC73BF9-F198-4819-910F-09F05D910841}" dt="2019-12-01T01:09:05.054" v="5240" actId="20577"/>
          <ac:spMkLst>
            <pc:docMk/>
            <pc:sldMk cId="746392277" sldId="304"/>
            <ac:spMk id="2" creationId="{151A0A57-5259-453F-9073-8625388A7A24}"/>
          </ac:spMkLst>
        </pc:spChg>
        <pc:spChg chg="mod">
          <ac:chgData name="Yasemin Kılıç" userId="baa01a254fc5068c" providerId="LiveId" clId="{5FC73BF9-F198-4819-910F-09F05D910841}" dt="2019-12-01T00:56:25.602" v="5019" actId="20577"/>
          <ac:spMkLst>
            <pc:docMk/>
            <pc:sldMk cId="746392277" sldId="304"/>
            <ac:spMk id="3" creationId="{519038B5-C837-4002-95D1-D2D939189DCF}"/>
          </ac:spMkLst>
        </pc:spChg>
      </pc:sldChg>
      <pc:sldChg chg="addSp delSp modSp add ord">
        <pc:chgData name="Yasemin Kılıç" userId="baa01a254fc5068c" providerId="LiveId" clId="{5FC73BF9-F198-4819-910F-09F05D910841}" dt="2019-12-01T00:55:37.341" v="5003"/>
        <pc:sldMkLst>
          <pc:docMk/>
          <pc:sldMk cId="3071312127" sldId="305"/>
        </pc:sldMkLst>
        <pc:spChg chg="del">
          <ac:chgData name="Yasemin Kılıç" userId="baa01a254fc5068c" providerId="LiveId" clId="{5FC73BF9-F198-4819-910F-09F05D910841}" dt="2019-12-01T00:35:00.479" v="4812" actId="478"/>
          <ac:spMkLst>
            <pc:docMk/>
            <pc:sldMk cId="3071312127" sldId="305"/>
            <ac:spMk id="2" creationId="{FABBAAC2-1D15-40CC-96A3-177DA58AAB4F}"/>
          </ac:spMkLst>
        </pc:spChg>
        <pc:spChg chg="del mod">
          <ac:chgData name="Yasemin Kılıç" userId="baa01a254fc5068c" providerId="LiveId" clId="{5FC73BF9-F198-4819-910F-09F05D910841}" dt="2019-12-01T00:36:04.183" v="4823" actId="478"/>
          <ac:spMkLst>
            <pc:docMk/>
            <pc:sldMk cId="3071312127" sldId="305"/>
            <ac:spMk id="3" creationId="{C2ADF1EF-A29A-4DA2-8F69-371F968EAC21}"/>
          </ac:spMkLst>
        </pc:spChg>
        <pc:picChg chg="add mod">
          <ac:chgData name="Yasemin Kılıç" userId="baa01a254fc5068c" providerId="LiveId" clId="{5FC73BF9-F198-4819-910F-09F05D910841}" dt="2019-12-01T00:36:09.878" v="4826" actId="1076"/>
          <ac:picMkLst>
            <pc:docMk/>
            <pc:sldMk cId="3071312127" sldId="305"/>
            <ac:picMk id="4" creationId="{A817D2E6-A629-4F25-8E2A-160C212FB814}"/>
          </ac:picMkLst>
        </pc:picChg>
      </pc:sldChg>
      <pc:sldChg chg="addSp delSp modSp add ord setBg">
        <pc:chgData name="Yasemin Kılıç" userId="baa01a254fc5068c" providerId="LiveId" clId="{5FC73BF9-F198-4819-910F-09F05D910841}" dt="2019-12-01T01:08:58.408" v="5236" actId="20577"/>
        <pc:sldMkLst>
          <pc:docMk/>
          <pc:sldMk cId="1865588040" sldId="306"/>
        </pc:sldMkLst>
        <pc:spChg chg="del">
          <ac:chgData name="Yasemin Kılıç" userId="baa01a254fc5068c" providerId="LiveId" clId="{5FC73BF9-F198-4819-910F-09F05D910841}" dt="2019-12-01T00:24:24.500" v="4690" actId="478"/>
          <ac:spMkLst>
            <pc:docMk/>
            <pc:sldMk cId="1865588040" sldId="306"/>
            <ac:spMk id="2" creationId="{7571DFE5-B7FA-4818-A5A6-3813AF78447B}"/>
          </ac:spMkLst>
        </pc:spChg>
        <pc:spChg chg="del">
          <ac:chgData name="Yasemin Kılıç" userId="baa01a254fc5068c" providerId="LiveId" clId="{5FC73BF9-F198-4819-910F-09F05D910841}" dt="2019-12-01T00:24:05.591" v="4687"/>
          <ac:spMkLst>
            <pc:docMk/>
            <pc:sldMk cId="1865588040" sldId="306"/>
            <ac:spMk id="3" creationId="{0D633C30-5B53-4EB7-ACF1-5CF1B065C251}"/>
          </ac:spMkLst>
        </pc:spChg>
        <pc:spChg chg="add mod">
          <ac:chgData name="Yasemin Kılıç" userId="baa01a254fc5068c" providerId="LiveId" clId="{5FC73BF9-F198-4819-910F-09F05D910841}" dt="2019-12-01T01:08:58.408" v="5236" actId="20577"/>
          <ac:spMkLst>
            <pc:docMk/>
            <pc:sldMk cId="1865588040" sldId="306"/>
            <ac:spMk id="5" creationId="{F99702B0-3296-4A8E-B715-917E2F21DD51}"/>
          </ac:spMkLst>
        </pc:spChg>
        <pc:spChg chg="add del mod">
          <ac:chgData name="Yasemin Kılıç" userId="baa01a254fc5068c" providerId="LiveId" clId="{5FC73BF9-F198-4819-910F-09F05D910841}" dt="2019-12-01T00:31:19.810" v="4776" actId="478"/>
          <ac:spMkLst>
            <pc:docMk/>
            <pc:sldMk cId="1865588040" sldId="306"/>
            <ac:spMk id="6" creationId="{092E0C40-ECB2-493F-868D-2D6236DBD138}"/>
          </ac:spMkLst>
        </pc:spChg>
        <pc:spChg chg="add del mod">
          <ac:chgData name="Yasemin Kılıç" userId="baa01a254fc5068c" providerId="LiveId" clId="{5FC73BF9-F198-4819-910F-09F05D910841}" dt="2019-12-01T00:53:46.239" v="4986"/>
          <ac:spMkLst>
            <pc:docMk/>
            <pc:sldMk cId="1865588040" sldId="306"/>
            <ac:spMk id="7" creationId="{6440DAA1-2EC6-4B0E-9E81-2DDB68F01E57}"/>
          </ac:spMkLst>
        </pc:spChg>
        <pc:spChg chg="add mod">
          <ac:chgData name="Yasemin Kılıç" userId="baa01a254fc5068c" providerId="LiveId" clId="{5FC73BF9-F198-4819-910F-09F05D910841}" dt="2019-12-01T00:54:15.788" v="4999" actId="113"/>
          <ac:spMkLst>
            <pc:docMk/>
            <pc:sldMk cId="1865588040" sldId="306"/>
            <ac:spMk id="8" creationId="{CF25D91B-2720-4486-969D-7D058D989A52}"/>
          </ac:spMkLst>
        </pc:spChg>
        <pc:picChg chg="add mod">
          <ac:chgData name="Yasemin Kılıç" userId="baa01a254fc5068c" providerId="LiveId" clId="{5FC73BF9-F198-4819-910F-09F05D910841}" dt="2019-12-01T00:53:40.589" v="4981" actId="14100"/>
          <ac:picMkLst>
            <pc:docMk/>
            <pc:sldMk cId="1865588040" sldId="306"/>
            <ac:picMk id="4" creationId="{08F75270-8425-467A-9E58-10488C7AF65D}"/>
          </ac:picMkLst>
        </pc:picChg>
      </pc:sldChg>
      <pc:sldChg chg="addSp delSp modSp add ord">
        <pc:chgData name="Yasemin Kılıç" userId="baa01a254fc5068c" providerId="LiveId" clId="{5FC73BF9-F198-4819-910F-09F05D910841}" dt="2019-12-01T01:01:27.676" v="5126" actId="1076"/>
        <pc:sldMkLst>
          <pc:docMk/>
          <pc:sldMk cId="3975142504" sldId="307"/>
        </pc:sldMkLst>
        <pc:spChg chg="mod">
          <ac:chgData name="Yasemin Kılıç" userId="baa01a254fc5068c" providerId="LiveId" clId="{5FC73BF9-F198-4819-910F-09F05D910841}" dt="2019-12-01T01:01:27.676" v="5126" actId="1076"/>
          <ac:spMkLst>
            <pc:docMk/>
            <pc:sldMk cId="3975142504" sldId="307"/>
            <ac:spMk id="2" creationId="{4666E37A-92FD-4C16-9924-D46CCC2DFDAD}"/>
          </ac:spMkLst>
        </pc:spChg>
        <pc:spChg chg="mod">
          <ac:chgData name="Yasemin Kılıç" userId="baa01a254fc5068c" providerId="LiveId" clId="{5FC73BF9-F198-4819-910F-09F05D910841}" dt="2019-12-01T00:56:41.725" v="5027" actId="27636"/>
          <ac:spMkLst>
            <pc:docMk/>
            <pc:sldMk cId="3975142504" sldId="307"/>
            <ac:spMk id="3" creationId="{7804D4EF-6A6C-4EE5-B599-6ACABAB692D0}"/>
          </ac:spMkLst>
        </pc:spChg>
        <pc:spChg chg="add del">
          <ac:chgData name="Yasemin Kılıç" userId="baa01a254fc5068c" providerId="LiveId" clId="{5FC73BF9-F198-4819-910F-09F05D910841}" dt="2019-12-01T00:37:00.213" v="4842"/>
          <ac:spMkLst>
            <pc:docMk/>
            <pc:sldMk cId="3975142504" sldId="307"/>
            <ac:spMk id="4" creationId="{279C1132-91F5-4985-ACEE-33FDAD57CC47}"/>
          </ac:spMkLst>
        </pc:spChg>
        <pc:spChg chg="add del">
          <ac:chgData name="Yasemin Kılıç" userId="baa01a254fc5068c" providerId="LiveId" clId="{5FC73BF9-F198-4819-910F-09F05D910841}" dt="2019-12-01T00:37:05.033" v="4846"/>
          <ac:spMkLst>
            <pc:docMk/>
            <pc:sldMk cId="3975142504" sldId="307"/>
            <ac:spMk id="5" creationId="{5CABBF8D-62CA-4983-B188-77FAF30D5647}"/>
          </ac:spMkLst>
        </pc:spChg>
        <pc:spChg chg="add del mod">
          <ac:chgData name="Yasemin Kılıç" userId="baa01a254fc5068c" providerId="LiveId" clId="{5FC73BF9-F198-4819-910F-09F05D910841}" dt="2019-12-01T00:40:51.374" v="4929" actId="478"/>
          <ac:spMkLst>
            <pc:docMk/>
            <pc:sldMk cId="3975142504" sldId="307"/>
            <ac:spMk id="6" creationId="{0BC4EFB2-7A5C-4CF1-8CCC-FEEB34B46C63}"/>
          </ac:spMkLst>
        </pc:spChg>
      </pc:sldChg>
      <pc:sldChg chg="addSp modSp add del">
        <pc:chgData name="Yasemin Kılıç" userId="baa01a254fc5068c" providerId="LiveId" clId="{5FC73BF9-F198-4819-910F-09F05D910841}" dt="2019-12-01T00:55:27.887" v="5001" actId="2696"/>
        <pc:sldMkLst>
          <pc:docMk/>
          <pc:sldMk cId="953117689" sldId="308"/>
        </pc:sldMkLst>
        <pc:spChg chg="mod">
          <ac:chgData name="Yasemin Kılıç" userId="baa01a254fc5068c" providerId="LiveId" clId="{5FC73BF9-F198-4819-910F-09F05D910841}" dt="2019-12-01T00:46:35.446" v="4959" actId="14100"/>
          <ac:spMkLst>
            <pc:docMk/>
            <pc:sldMk cId="953117689" sldId="308"/>
            <ac:spMk id="2" creationId="{E8C20A76-93CD-43EC-806F-E584D6D23AFF}"/>
          </ac:spMkLst>
        </pc:spChg>
        <pc:spChg chg="mod">
          <ac:chgData name="Yasemin Kılıç" userId="baa01a254fc5068c" providerId="LiveId" clId="{5FC73BF9-F198-4819-910F-09F05D910841}" dt="2019-12-01T00:46:59.643" v="4963" actId="207"/>
          <ac:spMkLst>
            <pc:docMk/>
            <pc:sldMk cId="953117689" sldId="308"/>
            <ac:spMk id="3" creationId="{C9332DFF-ACD3-4A11-923A-049B5C0D7A52}"/>
          </ac:spMkLst>
        </pc:spChg>
        <pc:picChg chg="add mod">
          <ac:chgData name="Yasemin Kılıç" userId="baa01a254fc5068c" providerId="LiveId" clId="{5FC73BF9-F198-4819-910F-09F05D910841}" dt="2019-12-01T00:48:07.080" v="4972" actId="1076"/>
          <ac:picMkLst>
            <pc:docMk/>
            <pc:sldMk cId="953117689" sldId="308"/>
            <ac:picMk id="4" creationId="{C19046B3-7118-4B7E-B284-D7325BFB9AA7}"/>
          </ac:picMkLst>
        </pc:picChg>
      </pc:sldChg>
      <pc:sldChg chg="modSp add">
        <pc:chgData name="Yasemin Kılıç" userId="baa01a254fc5068c" providerId="LiveId" clId="{5FC73BF9-F198-4819-910F-09F05D910841}" dt="2019-12-01T01:01:12.989" v="5123" actId="1076"/>
        <pc:sldMkLst>
          <pc:docMk/>
          <pc:sldMk cId="2382942467" sldId="308"/>
        </pc:sldMkLst>
        <pc:spChg chg="mod">
          <ac:chgData name="Yasemin Kılıç" userId="baa01a254fc5068c" providerId="LiveId" clId="{5FC73BF9-F198-4819-910F-09F05D910841}" dt="2019-12-01T01:01:09.558" v="5122" actId="404"/>
          <ac:spMkLst>
            <pc:docMk/>
            <pc:sldMk cId="2382942467" sldId="308"/>
            <ac:spMk id="2" creationId="{14D16FC1-0A00-40A5-AEF6-519868740A32}"/>
          </ac:spMkLst>
        </pc:spChg>
        <pc:spChg chg="mod">
          <ac:chgData name="Yasemin Kılıç" userId="baa01a254fc5068c" providerId="LiveId" clId="{5FC73BF9-F198-4819-910F-09F05D910841}" dt="2019-12-01T01:01:12.989" v="5123" actId="1076"/>
          <ac:spMkLst>
            <pc:docMk/>
            <pc:sldMk cId="2382942467" sldId="308"/>
            <ac:spMk id="3" creationId="{862FFAB2-80CE-42A1-A2B8-72F36AED80AD}"/>
          </ac:spMkLst>
        </pc:spChg>
      </pc:sldChg>
      <pc:sldChg chg="modSp add">
        <pc:chgData name="Yasemin Kılıç" userId="baa01a254fc5068c" providerId="LiveId" clId="{5FC73BF9-F198-4819-910F-09F05D910841}" dt="2019-12-01T00:58:43.611" v="5071" actId="5793"/>
        <pc:sldMkLst>
          <pc:docMk/>
          <pc:sldMk cId="2651564271" sldId="309"/>
        </pc:sldMkLst>
        <pc:spChg chg="mod">
          <ac:chgData name="Yasemin Kılıç" userId="baa01a254fc5068c" providerId="LiveId" clId="{5FC73BF9-F198-4819-910F-09F05D910841}" dt="2019-12-01T00:58:34.399" v="5062" actId="20577"/>
          <ac:spMkLst>
            <pc:docMk/>
            <pc:sldMk cId="2651564271" sldId="309"/>
            <ac:spMk id="2" creationId="{4FDC6E41-07A5-4071-B0CD-00A2220BD1F0}"/>
          </ac:spMkLst>
        </pc:spChg>
        <pc:spChg chg="mod">
          <ac:chgData name="Yasemin Kılıç" userId="baa01a254fc5068c" providerId="LiveId" clId="{5FC73BF9-F198-4819-910F-09F05D910841}" dt="2019-12-01T00:58:43.611" v="5071" actId="5793"/>
          <ac:spMkLst>
            <pc:docMk/>
            <pc:sldMk cId="2651564271" sldId="309"/>
            <ac:spMk id="3" creationId="{722A3E56-263F-4FA6-8BF1-8677A63F0857}"/>
          </ac:spMkLst>
        </pc:spChg>
      </pc:sldChg>
      <pc:sldChg chg="addSp delSp modSp add del">
        <pc:chgData name="Yasemin Kılıç" userId="baa01a254fc5068c" providerId="LiveId" clId="{5FC73BF9-F198-4819-910F-09F05D910841}" dt="2019-12-01T00:55:30.037" v="5002" actId="2696"/>
        <pc:sldMkLst>
          <pc:docMk/>
          <pc:sldMk cId="4096441692" sldId="309"/>
        </pc:sldMkLst>
        <pc:spChg chg="del">
          <ac:chgData name="Yasemin Kılıç" userId="baa01a254fc5068c" providerId="LiveId" clId="{5FC73BF9-F198-4819-910F-09F05D910841}" dt="2019-12-01T00:49:49.303" v="4975" actId="478"/>
          <ac:spMkLst>
            <pc:docMk/>
            <pc:sldMk cId="4096441692" sldId="309"/>
            <ac:spMk id="2" creationId="{220A866A-AAC9-4274-84DC-F59DAEAB6F56}"/>
          </ac:spMkLst>
        </pc:spChg>
        <pc:spChg chg="del">
          <ac:chgData name="Yasemin Kılıç" userId="baa01a254fc5068c" providerId="LiveId" clId="{5FC73BF9-F198-4819-910F-09F05D910841}" dt="2019-12-01T00:49:46.691" v="4974"/>
          <ac:spMkLst>
            <pc:docMk/>
            <pc:sldMk cId="4096441692" sldId="309"/>
            <ac:spMk id="3" creationId="{E1FFB978-918C-4C93-8DFC-43AAEBE1077E}"/>
          </ac:spMkLst>
        </pc:spChg>
        <pc:picChg chg="add mod">
          <ac:chgData name="Yasemin Kılıç" userId="baa01a254fc5068c" providerId="LiveId" clId="{5FC73BF9-F198-4819-910F-09F05D910841}" dt="2019-12-01T00:50:00.182" v="4980" actId="1076"/>
          <ac:picMkLst>
            <pc:docMk/>
            <pc:sldMk cId="4096441692" sldId="309"/>
            <ac:picMk id="4" creationId="{57309D4F-72CC-45A3-BCC4-1FB4A5C23BB9}"/>
          </ac:picMkLst>
        </pc:picChg>
      </pc:sldChg>
      <pc:sldChg chg="modSp add ord">
        <pc:chgData name="Yasemin Kılıç" userId="baa01a254fc5068c" providerId="LiveId" clId="{5FC73BF9-F198-4819-910F-09F05D910841}" dt="2019-12-01T01:01:40.753" v="5131" actId="1076"/>
        <pc:sldMkLst>
          <pc:docMk/>
          <pc:sldMk cId="1386259917" sldId="310"/>
        </pc:sldMkLst>
        <pc:spChg chg="mod">
          <ac:chgData name="Yasemin Kılıç" userId="baa01a254fc5068c" providerId="LiveId" clId="{5FC73BF9-F198-4819-910F-09F05D910841}" dt="2019-12-01T01:01:40.753" v="5131" actId="1076"/>
          <ac:spMkLst>
            <pc:docMk/>
            <pc:sldMk cId="1386259917" sldId="310"/>
            <ac:spMk id="2" creationId="{F6B2F522-0B93-4204-8954-54BF1EA0B56B}"/>
          </ac:spMkLst>
        </pc:spChg>
        <pc:spChg chg="mod">
          <ac:chgData name="Yasemin Kılıç" userId="baa01a254fc5068c" providerId="LiveId" clId="{5FC73BF9-F198-4819-910F-09F05D910841}" dt="2019-12-01T00:58:10.762" v="5056" actId="5793"/>
          <ac:spMkLst>
            <pc:docMk/>
            <pc:sldMk cId="1386259917" sldId="310"/>
            <ac:spMk id="3" creationId="{A6EE0990-0D05-413D-8CDF-1711B25CEB93}"/>
          </ac:spMkLst>
        </pc:spChg>
      </pc:sldChg>
      <pc:sldChg chg="addSp delSp modSp add">
        <pc:chgData name="Yasemin Kılıç" userId="baa01a254fc5068c" providerId="LiveId" clId="{5FC73BF9-F198-4819-910F-09F05D910841}" dt="2019-12-01T01:02:53.320" v="5142"/>
        <pc:sldMkLst>
          <pc:docMk/>
          <pc:sldMk cId="1273546375" sldId="311"/>
        </pc:sldMkLst>
        <pc:spChg chg="del">
          <ac:chgData name="Yasemin Kılıç" userId="baa01a254fc5068c" providerId="LiveId" clId="{5FC73BF9-F198-4819-910F-09F05D910841}" dt="2019-12-01T01:02:52.461" v="5141" actId="478"/>
          <ac:spMkLst>
            <pc:docMk/>
            <pc:sldMk cId="1273546375" sldId="311"/>
            <ac:spMk id="2" creationId="{8E9A296C-EE57-48FD-8BD5-4E40FB09BA0B}"/>
          </ac:spMkLst>
        </pc:spChg>
        <pc:spChg chg="mod">
          <ac:chgData name="Yasemin Kılıç" userId="baa01a254fc5068c" providerId="LiveId" clId="{5FC73BF9-F198-4819-910F-09F05D910841}" dt="2019-12-01T01:02:46.089" v="5140" actId="5793"/>
          <ac:spMkLst>
            <pc:docMk/>
            <pc:sldMk cId="1273546375" sldId="311"/>
            <ac:spMk id="3" creationId="{73098A3B-8959-4473-BDCC-B67E4770E2DF}"/>
          </ac:spMkLst>
        </pc:spChg>
        <pc:spChg chg="add">
          <ac:chgData name="Yasemin Kılıç" userId="baa01a254fc5068c" providerId="LiveId" clId="{5FC73BF9-F198-4819-910F-09F05D910841}" dt="2019-12-01T01:02:53.320" v="5142"/>
          <ac:spMkLst>
            <pc:docMk/>
            <pc:sldMk cId="1273546375" sldId="311"/>
            <ac:spMk id="4" creationId="{BE1965FB-0365-48C0-B24A-4B268CCB9E74}"/>
          </ac:spMkLst>
        </pc:spChg>
      </pc:sldChg>
      <pc:sldChg chg="addSp delSp modSp add">
        <pc:chgData name="Yasemin Kılıç" userId="baa01a254fc5068c" providerId="LiveId" clId="{5FC73BF9-F198-4819-910F-09F05D910841}" dt="2019-12-01T01:09:57.824" v="5250" actId="20577"/>
        <pc:sldMkLst>
          <pc:docMk/>
          <pc:sldMk cId="717515404" sldId="312"/>
        </pc:sldMkLst>
        <pc:spChg chg="mod">
          <ac:chgData name="Yasemin Kılıç" userId="baa01a254fc5068c" providerId="LiveId" clId="{5FC73BF9-F198-4819-910F-09F05D910841}" dt="2019-12-01T01:09:57.824" v="5250" actId="20577"/>
          <ac:spMkLst>
            <pc:docMk/>
            <pc:sldMk cId="717515404" sldId="312"/>
            <ac:spMk id="2" creationId="{586B3A1F-FB78-4601-98F5-27B5889E1A70}"/>
          </ac:spMkLst>
        </pc:spChg>
        <pc:spChg chg="del">
          <ac:chgData name="Yasemin Kılıç" userId="baa01a254fc5068c" providerId="LiveId" clId="{5FC73BF9-F198-4819-910F-09F05D910841}" dt="2019-12-01T01:03:43.145" v="5145"/>
          <ac:spMkLst>
            <pc:docMk/>
            <pc:sldMk cId="717515404" sldId="312"/>
            <ac:spMk id="3" creationId="{4F32854F-EDDE-41DB-A2B9-AA6F771791F4}"/>
          </ac:spMkLst>
        </pc:spChg>
        <pc:spChg chg="add mod">
          <ac:chgData name="Yasemin Kılıç" userId="baa01a254fc5068c" providerId="LiveId" clId="{5FC73BF9-F198-4819-910F-09F05D910841}" dt="2019-12-01T01:05:20.780" v="5173" actId="20577"/>
          <ac:spMkLst>
            <pc:docMk/>
            <pc:sldMk cId="717515404" sldId="312"/>
            <ac:spMk id="4" creationId="{4069B280-A52A-4572-89ED-68B877F645F8}"/>
          </ac:spMkLst>
        </pc:spChg>
      </pc:sldChg>
      <pc:sldChg chg="addSp delSp modSp add">
        <pc:chgData name="Yasemin Kılıç" userId="baa01a254fc5068c" providerId="LiveId" clId="{5FC73BF9-F198-4819-910F-09F05D910841}" dt="2019-12-01T01:10:03.446" v="5253" actId="20577"/>
        <pc:sldMkLst>
          <pc:docMk/>
          <pc:sldMk cId="470883153" sldId="313"/>
        </pc:sldMkLst>
        <pc:spChg chg="mod">
          <ac:chgData name="Yasemin Kılıç" userId="baa01a254fc5068c" providerId="LiveId" clId="{5FC73BF9-F198-4819-910F-09F05D910841}" dt="2019-12-01T01:10:03.446" v="5253" actId="20577"/>
          <ac:spMkLst>
            <pc:docMk/>
            <pc:sldMk cId="470883153" sldId="313"/>
            <ac:spMk id="2" creationId="{8754B95E-BE07-4A4E-A28C-6E7C49D9C0EE}"/>
          </ac:spMkLst>
        </pc:spChg>
        <pc:spChg chg="del">
          <ac:chgData name="Yasemin Kılıç" userId="baa01a254fc5068c" providerId="LiveId" clId="{5FC73BF9-F198-4819-910F-09F05D910841}" dt="2019-12-01T01:06:25.141" v="5183"/>
          <ac:spMkLst>
            <pc:docMk/>
            <pc:sldMk cId="470883153" sldId="313"/>
            <ac:spMk id="3" creationId="{604BF1D8-5CCE-440A-BEA3-4FC208252699}"/>
          </ac:spMkLst>
        </pc:spChg>
        <pc:spChg chg="add mod">
          <ac:chgData name="Yasemin Kılıç" userId="baa01a254fc5068c" providerId="LiveId" clId="{5FC73BF9-F198-4819-910F-09F05D910841}" dt="2019-12-01T01:07:59.157" v="5216" actId="20577"/>
          <ac:spMkLst>
            <pc:docMk/>
            <pc:sldMk cId="470883153" sldId="313"/>
            <ac:spMk id="4" creationId="{7C431C5E-6D18-469B-A99F-8FEDE2793128}"/>
          </ac:spMkLst>
        </pc:spChg>
      </pc:sldChg>
      <pc:sldChg chg="addSp delSp modSp add">
        <pc:chgData name="Yasemin Kılıç" userId="baa01a254fc5068c" providerId="LiveId" clId="{5FC73BF9-F198-4819-910F-09F05D910841}" dt="2019-12-01T01:12:12.612" v="5300" actId="20577"/>
        <pc:sldMkLst>
          <pc:docMk/>
          <pc:sldMk cId="684362860" sldId="314"/>
        </pc:sldMkLst>
        <pc:spChg chg="mod">
          <ac:chgData name="Yasemin Kılıç" userId="baa01a254fc5068c" providerId="LiveId" clId="{5FC73BF9-F198-4819-910F-09F05D910841}" dt="2019-12-01T01:10:25.930" v="5263" actId="14100"/>
          <ac:spMkLst>
            <pc:docMk/>
            <pc:sldMk cId="684362860" sldId="314"/>
            <ac:spMk id="2" creationId="{6237C511-CC6A-4BD3-AE59-51D56DEE7A8A}"/>
          </ac:spMkLst>
        </pc:spChg>
        <pc:spChg chg="del">
          <ac:chgData name="Yasemin Kılıç" userId="baa01a254fc5068c" providerId="LiveId" clId="{5FC73BF9-F198-4819-910F-09F05D910841}" dt="2019-12-01T01:08:21.442" v="5218"/>
          <ac:spMkLst>
            <pc:docMk/>
            <pc:sldMk cId="684362860" sldId="314"/>
            <ac:spMk id="3" creationId="{AE57A766-B288-4255-9E8B-5BA60EAE7B11}"/>
          </ac:spMkLst>
        </pc:spChg>
        <pc:spChg chg="add mod">
          <ac:chgData name="Yasemin Kılıç" userId="baa01a254fc5068c" providerId="LiveId" clId="{5FC73BF9-F198-4819-910F-09F05D910841}" dt="2019-12-01T01:12:12.612" v="5300" actId="20577"/>
          <ac:spMkLst>
            <pc:docMk/>
            <pc:sldMk cId="684362860" sldId="314"/>
            <ac:spMk id="4" creationId="{B4BCA5F7-663D-4B49-B258-1E52F456623B}"/>
          </ac:spMkLst>
        </pc:spChg>
      </pc:sldChg>
      <pc:sldMasterChg chg="modTransition modSldLayout">
        <pc:chgData name="Yasemin Kılıç" userId="baa01a254fc5068c" providerId="LiveId" clId="{5FC73BF9-F198-4819-910F-09F05D910841}" dt="2019-11-30T17:49:52.527" v="267"/>
        <pc:sldMasterMkLst>
          <pc:docMk/>
          <pc:sldMasterMk cId="1950040861" sldId="2147483660"/>
        </pc:sldMasterMkLst>
        <pc:sldLayoutChg chg="modTransition">
          <pc:chgData name="Yasemin Kılıç" userId="baa01a254fc5068c" providerId="LiveId" clId="{5FC73BF9-F198-4819-910F-09F05D910841}" dt="2019-11-30T17:49:52.527" v="267"/>
          <pc:sldLayoutMkLst>
            <pc:docMk/>
            <pc:sldMasterMk cId="1950040861" sldId="2147483660"/>
            <pc:sldLayoutMk cId="2693875948" sldId="2147483661"/>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2403342059" sldId="2147483662"/>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1717312477" sldId="2147483663"/>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2232925995" sldId="2147483664"/>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3377664159" sldId="2147483665"/>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1363355335" sldId="2147483666"/>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308668992" sldId="2147483667"/>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169612904" sldId="2147483670"/>
          </pc:sldLayoutMkLst>
        </pc:sldLayoutChg>
        <pc:sldLayoutChg chg="modTransition">
          <pc:chgData name="Yasemin Kılıç" userId="baa01a254fc5068c" providerId="LiveId" clId="{5FC73BF9-F198-4819-910F-09F05D910841}" dt="2019-11-30T17:49:52.527" v="267"/>
          <pc:sldLayoutMkLst>
            <pc:docMk/>
            <pc:sldMasterMk cId="1950040861" sldId="2147483660"/>
            <pc:sldLayoutMk cId="3436615753" sldId="2147483671"/>
          </pc:sldLayoutMkLst>
        </pc:sldLayoutChg>
      </pc:sldMasterChg>
      <pc:sldMasterChg chg="modTransition modSldLayout">
        <pc:chgData name="Yasemin Kılıç" userId="baa01a254fc5068c" providerId="LiveId" clId="{5FC73BF9-F198-4819-910F-09F05D910841}" dt="2019-11-30T18:13:16.693" v="527"/>
        <pc:sldMasterMkLst>
          <pc:docMk/>
          <pc:sldMasterMk cId="297153787" sldId="2147483672"/>
        </pc:sldMasterMkLst>
        <pc:sldLayoutChg chg="modTransition">
          <pc:chgData name="Yasemin Kılıç" userId="baa01a254fc5068c" providerId="LiveId" clId="{5FC73BF9-F198-4819-910F-09F05D910841}" dt="2019-11-30T18:09:42.051" v="491"/>
          <pc:sldLayoutMkLst>
            <pc:docMk/>
            <pc:sldMasterMk cId="297153787" sldId="2147483672"/>
            <pc:sldLayoutMk cId="2895894539" sldId="2147483673"/>
          </pc:sldLayoutMkLst>
        </pc:sldLayoutChg>
        <pc:sldLayoutChg chg="modTransition">
          <pc:chgData name="Yasemin Kılıç" userId="baa01a254fc5068c" providerId="LiveId" clId="{5FC73BF9-F198-4819-910F-09F05D910841}" dt="2019-11-30T18:09:42.051" v="491"/>
          <pc:sldLayoutMkLst>
            <pc:docMk/>
            <pc:sldMasterMk cId="297153787" sldId="2147483672"/>
            <pc:sldLayoutMk cId="3568518334" sldId="2147483675"/>
          </pc:sldLayoutMkLst>
        </pc:sldLayoutChg>
        <pc:sldLayoutChg chg="modTransition">
          <pc:chgData name="Yasemin Kılıç" userId="baa01a254fc5068c" providerId="LiveId" clId="{5FC73BF9-F198-4819-910F-09F05D910841}" dt="2019-11-30T18:09:42.051" v="491"/>
          <pc:sldLayoutMkLst>
            <pc:docMk/>
            <pc:sldMasterMk cId="297153787" sldId="2147483672"/>
            <pc:sldLayoutMk cId="1221077998" sldId="2147483678"/>
          </pc:sldLayoutMkLst>
        </pc:sldLayoutChg>
        <pc:sldLayoutChg chg="modTransition">
          <pc:chgData name="Yasemin Kılıç" userId="baa01a254fc5068c" providerId="LiveId" clId="{5FC73BF9-F198-4819-910F-09F05D910841}" dt="2019-11-30T18:09:42.051" v="491"/>
          <pc:sldLayoutMkLst>
            <pc:docMk/>
            <pc:sldMasterMk cId="297153787" sldId="2147483672"/>
            <pc:sldLayoutMk cId="3693733169" sldId="2147483679"/>
          </pc:sldLayoutMkLst>
        </pc:sldLayoutChg>
        <pc:sldLayoutChg chg="delSp">
          <pc:chgData name="Yasemin Kılıç" userId="baa01a254fc5068c" providerId="LiveId" clId="{5FC73BF9-F198-4819-910F-09F05D910841}" dt="2019-11-30T18:13:16.693" v="527"/>
          <pc:sldLayoutMkLst>
            <pc:docMk/>
            <pc:sldMasterMk cId="297153787" sldId="2147483672"/>
            <pc:sldLayoutMk cId="2314004158" sldId="2147483691"/>
          </pc:sldLayoutMkLst>
          <pc:spChg chg="del">
            <ac:chgData name="Yasemin Kılıç" userId="baa01a254fc5068c" providerId="LiveId" clId="{5FC73BF9-F198-4819-910F-09F05D910841}" dt="2019-11-30T18:13:16.693" v="527"/>
            <ac:spMkLst>
              <pc:docMk/>
              <pc:sldMasterMk cId="297153787" sldId="2147483672"/>
              <pc:sldLayoutMk cId="2314004158" sldId="2147483691"/>
              <ac:spMk id="8" creationId="{00000000-0000-0000-0000-000000000000}"/>
            </ac:spMkLst>
          </pc:spChg>
          <pc:grpChg chg="del">
            <ac:chgData name="Yasemin Kılıç" userId="baa01a254fc5068c" providerId="LiveId" clId="{5FC73BF9-F198-4819-910F-09F05D910841}" dt="2019-11-30T18:13:16.693" v="527"/>
            <ac:grpSpMkLst>
              <pc:docMk/>
              <pc:sldMasterMk cId="297153787" sldId="2147483672"/>
              <pc:sldLayoutMk cId="2314004158" sldId="2147483691"/>
              <ac:grpSpMk id="9" creationId="{00000000-0000-0000-0000-000000000000}"/>
            </ac:grpSpMkLst>
          </pc:grpChg>
        </pc:sldLayoutChg>
      </pc:sldMasterChg>
      <pc:sldMasterChg chg="modTransition modSldLayout">
        <pc:chgData name="Yasemin Kılıç" userId="baa01a254fc5068c" providerId="LiveId" clId="{5FC73BF9-F198-4819-910F-09F05D910841}" dt="2019-11-30T18:08:42.670" v="488"/>
        <pc:sldMasterMkLst>
          <pc:docMk/>
          <pc:sldMasterMk cId="2581674612" sldId="2147483672"/>
        </pc:sldMasterMkLst>
        <pc:sldLayoutChg chg="modTransition">
          <pc:chgData name="Yasemin Kılıç" userId="baa01a254fc5068c" providerId="LiveId" clId="{5FC73BF9-F198-4819-910F-09F05D910841}" dt="2019-11-30T18:08:42.670" v="488"/>
          <pc:sldLayoutMkLst>
            <pc:docMk/>
            <pc:sldMasterMk cId="2581674612" sldId="2147483672"/>
            <pc:sldLayoutMk cId="4117925708" sldId="2147483673"/>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3132796450" sldId="2147483674"/>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2921290524" sldId="2147483675"/>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2441470515" sldId="2147483676"/>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3941618737" sldId="2147483677"/>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241006065" sldId="2147483678"/>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2961758682" sldId="2147483679"/>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3619781110" sldId="2147483688"/>
          </pc:sldLayoutMkLst>
        </pc:sldLayoutChg>
        <pc:sldLayoutChg chg="modTransition">
          <pc:chgData name="Yasemin Kılıç" userId="baa01a254fc5068c" providerId="LiveId" clId="{5FC73BF9-F198-4819-910F-09F05D910841}" dt="2019-11-30T18:08:42.670" v="488"/>
          <pc:sldLayoutMkLst>
            <pc:docMk/>
            <pc:sldMasterMk cId="2581674612" sldId="2147483672"/>
            <pc:sldLayoutMk cId="3796121972" sldId="2147483689"/>
          </pc:sldLayoutMkLst>
        </pc:sldLayoutChg>
      </pc:sldMasterChg>
      <pc:sldMasterChg chg="modTransition modSldLayout">
        <pc:chgData name="Yasemin Kılıç" userId="baa01a254fc5068c" providerId="LiveId" clId="{5FC73BF9-F198-4819-910F-09F05D910841}" dt="2019-11-30T18:08:03.773" v="483"/>
        <pc:sldMasterMkLst>
          <pc:docMk/>
          <pc:sldMasterMk cId="4083571921" sldId="2147483672"/>
        </pc:sldMasterMkLst>
        <pc:sldLayoutChg chg="modTransition">
          <pc:chgData name="Yasemin Kılıç" userId="baa01a254fc5068c" providerId="LiveId" clId="{5FC73BF9-F198-4819-910F-09F05D910841}" dt="2019-11-30T18:08:03.773" v="483"/>
          <pc:sldLayoutMkLst>
            <pc:docMk/>
            <pc:sldMasterMk cId="4083571921" sldId="2147483672"/>
            <pc:sldLayoutMk cId="4122579615" sldId="2147483673"/>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3919665067" sldId="2147483674"/>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1761071520" sldId="2147483675"/>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1757993354" sldId="2147483676"/>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3215620140" sldId="2147483677"/>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596633324" sldId="2147483678"/>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1757156501" sldId="2147483679"/>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3045031964" sldId="2147483682"/>
          </pc:sldLayoutMkLst>
        </pc:sldLayoutChg>
        <pc:sldLayoutChg chg="modTransition">
          <pc:chgData name="Yasemin Kılıç" userId="baa01a254fc5068c" providerId="LiveId" clId="{5FC73BF9-F198-4819-910F-09F05D910841}" dt="2019-11-30T18:08:03.773" v="483"/>
          <pc:sldLayoutMkLst>
            <pc:docMk/>
            <pc:sldMasterMk cId="4083571921" sldId="2147483672"/>
            <pc:sldLayoutMk cId="1931444455" sldId="2147483683"/>
          </pc:sldLayoutMkLst>
        </pc:sldLayoutChg>
      </pc:sldMasterChg>
      <pc:sldMasterChg chg="modTransition modSldLayout">
        <pc:chgData name="Yasemin Kılıç" userId="baa01a254fc5068c" providerId="LiveId" clId="{5FC73BF9-F198-4819-910F-09F05D910841}" dt="2019-11-30T21:50:51.786" v="2924"/>
        <pc:sldMasterMkLst>
          <pc:docMk/>
          <pc:sldMasterMk cId="3660290399" sldId="2147483692"/>
        </pc:sldMasterMkLst>
        <pc:sldLayoutChg chg="modTransition">
          <pc:chgData name="Yasemin Kılıç" userId="baa01a254fc5068c" providerId="LiveId" clId="{5FC73BF9-F198-4819-910F-09F05D910841}" dt="2019-11-30T21:50:51.786" v="2924"/>
          <pc:sldLayoutMkLst>
            <pc:docMk/>
            <pc:sldMasterMk cId="3660290399" sldId="2147483692"/>
            <pc:sldLayoutMk cId="2658628213" sldId="2147483693"/>
          </pc:sldLayoutMkLst>
        </pc:sldLayoutChg>
        <pc:sldLayoutChg chg="modTransition">
          <pc:chgData name="Yasemin Kılıç" userId="baa01a254fc5068c" providerId="LiveId" clId="{5FC73BF9-F198-4819-910F-09F05D910841}" dt="2019-11-30T21:50:51.786" v="2924"/>
          <pc:sldLayoutMkLst>
            <pc:docMk/>
            <pc:sldMasterMk cId="3660290399" sldId="2147483692"/>
            <pc:sldLayoutMk cId="2705844646" sldId="2147483695"/>
          </pc:sldLayoutMkLst>
        </pc:sldLayoutChg>
        <pc:sldLayoutChg chg="modTransition">
          <pc:chgData name="Yasemin Kılıç" userId="baa01a254fc5068c" providerId="LiveId" clId="{5FC73BF9-F198-4819-910F-09F05D910841}" dt="2019-11-30T21:50:51.786" v="2924"/>
          <pc:sldLayoutMkLst>
            <pc:docMk/>
            <pc:sldMasterMk cId="3660290399" sldId="2147483692"/>
            <pc:sldLayoutMk cId="3415409496" sldId="2147483698"/>
          </pc:sldLayoutMkLst>
        </pc:sldLayoutChg>
        <pc:sldLayoutChg chg="modTransition">
          <pc:chgData name="Yasemin Kılıç" userId="baa01a254fc5068c" providerId="LiveId" clId="{5FC73BF9-F198-4819-910F-09F05D910841}" dt="2019-11-30T21:50:51.786" v="2924"/>
          <pc:sldLayoutMkLst>
            <pc:docMk/>
            <pc:sldMasterMk cId="3660290399" sldId="2147483692"/>
            <pc:sldLayoutMk cId="3154924424" sldId="2147483699"/>
          </pc:sldLayoutMkLst>
        </pc:sldLayoutChg>
      </pc:sldMasterChg>
      <pc:sldMasterChg chg="modTransition modSldLayout">
        <pc:chgData name="Yasemin Kılıç" userId="baa01a254fc5068c" providerId="LiveId" clId="{5FC73BF9-F198-4819-910F-09F05D910841}" dt="2019-11-30T22:03:18.076" v="3031"/>
        <pc:sldMasterMkLst>
          <pc:docMk/>
          <pc:sldMasterMk cId="1309553761" sldId="2147483704"/>
        </pc:sldMasterMkLst>
        <pc:sldLayoutChg chg="modTransition">
          <pc:chgData name="Yasemin Kılıç" userId="baa01a254fc5068c" providerId="LiveId" clId="{5FC73BF9-F198-4819-910F-09F05D910841}" dt="2019-11-30T22:03:18.076" v="3031"/>
          <pc:sldLayoutMkLst>
            <pc:docMk/>
            <pc:sldMasterMk cId="1309553761" sldId="2147483704"/>
            <pc:sldLayoutMk cId="2801546630" sldId="2147483705"/>
          </pc:sldLayoutMkLst>
        </pc:sldLayoutChg>
        <pc:sldLayoutChg chg="modTransition">
          <pc:chgData name="Yasemin Kılıç" userId="baa01a254fc5068c" providerId="LiveId" clId="{5FC73BF9-F198-4819-910F-09F05D910841}" dt="2019-11-30T22:03:18.076" v="3031"/>
          <pc:sldLayoutMkLst>
            <pc:docMk/>
            <pc:sldMasterMk cId="1309553761" sldId="2147483704"/>
            <pc:sldLayoutMk cId="28755703" sldId="2147483707"/>
          </pc:sldLayoutMkLst>
        </pc:sldLayoutChg>
        <pc:sldLayoutChg chg="modTransition">
          <pc:chgData name="Yasemin Kılıç" userId="baa01a254fc5068c" providerId="LiveId" clId="{5FC73BF9-F198-4819-910F-09F05D910841}" dt="2019-11-30T22:03:18.076" v="3031"/>
          <pc:sldLayoutMkLst>
            <pc:docMk/>
            <pc:sldMasterMk cId="1309553761" sldId="2147483704"/>
            <pc:sldLayoutMk cId="1901526081" sldId="2147483710"/>
          </pc:sldLayoutMkLst>
        </pc:sldLayoutChg>
        <pc:sldLayoutChg chg="modTransition">
          <pc:chgData name="Yasemin Kılıç" userId="baa01a254fc5068c" providerId="LiveId" clId="{5FC73BF9-F198-4819-910F-09F05D910841}" dt="2019-11-30T22:03:18.076" v="3031"/>
          <pc:sldLayoutMkLst>
            <pc:docMk/>
            <pc:sldMasterMk cId="1309553761" sldId="2147483704"/>
            <pc:sldLayoutMk cId="1581469850" sldId="2147483711"/>
          </pc:sldLayoutMkLst>
        </pc:sldLayoutChg>
      </pc:sldMasterChg>
      <pc:sldMasterChg chg="modTransition modSldLayout">
        <pc:chgData name="Yasemin Kılıç" userId="baa01a254fc5068c" providerId="LiveId" clId="{5FC73BF9-F198-4819-910F-09F05D910841}" dt="2019-11-30T22:15:33.005" v="3228"/>
        <pc:sldMasterMkLst>
          <pc:docMk/>
          <pc:sldMasterMk cId="4244387769" sldId="2147483716"/>
        </pc:sldMasterMkLst>
        <pc:sldLayoutChg chg="modTransition">
          <pc:chgData name="Yasemin Kılıç" userId="baa01a254fc5068c" providerId="LiveId" clId="{5FC73BF9-F198-4819-910F-09F05D910841}" dt="2019-11-30T22:15:33.005" v="3228"/>
          <pc:sldLayoutMkLst>
            <pc:docMk/>
            <pc:sldMasterMk cId="4244387769" sldId="2147483716"/>
            <pc:sldLayoutMk cId="3238143665" sldId="2147483717"/>
          </pc:sldLayoutMkLst>
        </pc:sldLayoutChg>
        <pc:sldLayoutChg chg="modTransition">
          <pc:chgData name="Yasemin Kılıç" userId="baa01a254fc5068c" providerId="LiveId" clId="{5FC73BF9-F198-4819-910F-09F05D910841}" dt="2019-11-30T22:15:33.005" v="3228"/>
          <pc:sldLayoutMkLst>
            <pc:docMk/>
            <pc:sldMasterMk cId="4244387769" sldId="2147483716"/>
            <pc:sldLayoutMk cId="1484290780" sldId="2147483719"/>
          </pc:sldLayoutMkLst>
        </pc:sldLayoutChg>
        <pc:sldLayoutChg chg="modTransition">
          <pc:chgData name="Yasemin Kılıç" userId="baa01a254fc5068c" providerId="LiveId" clId="{5FC73BF9-F198-4819-910F-09F05D910841}" dt="2019-11-30T22:15:33.005" v="3228"/>
          <pc:sldLayoutMkLst>
            <pc:docMk/>
            <pc:sldMasterMk cId="4244387769" sldId="2147483716"/>
            <pc:sldLayoutMk cId="2238397384" sldId="2147483722"/>
          </pc:sldLayoutMkLst>
        </pc:sldLayoutChg>
        <pc:sldLayoutChg chg="modTransition">
          <pc:chgData name="Yasemin Kılıç" userId="baa01a254fc5068c" providerId="LiveId" clId="{5FC73BF9-F198-4819-910F-09F05D910841}" dt="2019-11-30T22:15:33.005" v="3228"/>
          <pc:sldLayoutMkLst>
            <pc:docMk/>
            <pc:sldMasterMk cId="4244387769" sldId="2147483716"/>
            <pc:sldLayoutMk cId="1884386007" sldId="2147483723"/>
          </pc:sldLayoutMkLst>
        </pc:sldLayoutChg>
      </pc:sldMasterChg>
    </pc:docChg>
  </pc:docChgLst>
  <pc:docChgLst>
    <pc:chgData name="Yasemin Kılıç" userId="baa01a254fc5068c" providerId="LiveId" clId="{072D37ED-D99E-4EEC-A69D-92D6D2AF8310}"/>
    <pc:docChg chg="undo custSel mod addSld delSld modSld sldOrd modMainMaster">
      <pc:chgData name="Yasemin Kılıç" userId="baa01a254fc5068c" providerId="LiveId" clId="{072D37ED-D99E-4EEC-A69D-92D6D2AF8310}" dt="2019-12-09T12:32:41.380" v="1024" actId="26606"/>
      <pc:docMkLst>
        <pc:docMk/>
      </pc:docMkLst>
      <pc:sldChg chg="addSp delSp modTransition delDesignElem">
        <pc:chgData name="Yasemin Kılıç" userId="baa01a254fc5068c" providerId="LiveId" clId="{072D37ED-D99E-4EEC-A69D-92D6D2AF8310}" dt="2019-12-09T12:27:08.840" v="1007"/>
        <pc:sldMkLst>
          <pc:docMk/>
          <pc:sldMk cId="1420781873" sldId="256"/>
        </pc:sldMkLst>
        <pc:spChg chg="add del">
          <ac:chgData name="Yasemin Kılıç" userId="baa01a254fc5068c" providerId="LiveId" clId="{072D37ED-D99E-4EEC-A69D-92D6D2AF8310}" dt="2019-12-09T12:27:08.840" v="1007"/>
          <ac:spMkLst>
            <pc:docMk/>
            <pc:sldMk cId="1420781873" sldId="256"/>
            <ac:spMk id="5" creationId="{F4664CB4-B2D2-4732-AB2C-939321E99D80}"/>
          </ac:spMkLst>
        </pc:spChg>
        <pc:spChg chg="add del">
          <ac:chgData name="Yasemin Kılıç" userId="baa01a254fc5068c" providerId="LiveId" clId="{072D37ED-D99E-4EEC-A69D-92D6D2AF8310}" dt="2019-12-09T12:27:08.840" v="1007"/>
          <ac:spMkLst>
            <pc:docMk/>
            <pc:sldMk cId="1420781873" sldId="256"/>
            <ac:spMk id="6" creationId="{D03168EC-D910-4109-8158-A433124BB014}"/>
          </ac:spMkLst>
        </pc:spChg>
        <pc:spChg chg="add del">
          <ac:chgData name="Yasemin Kılıç" userId="baa01a254fc5068c" providerId="LiveId" clId="{072D37ED-D99E-4EEC-A69D-92D6D2AF8310}" dt="2019-12-09T12:27:08.840" v="1007"/>
          <ac:spMkLst>
            <pc:docMk/>
            <pc:sldMk cId="1420781873" sldId="256"/>
            <ac:spMk id="9" creationId="{52EB50A5-ED88-4DB9-A0A0-1370FEEE64D0}"/>
          </ac:spMkLst>
        </pc:spChg>
        <pc:spChg chg="add del">
          <ac:chgData name="Yasemin Kılıç" userId="baa01a254fc5068c" providerId="LiveId" clId="{072D37ED-D99E-4EEC-A69D-92D6D2AF8310}" dt="2019-12-09T12:27:08.840" v="1007"/>
          <ac:spMkLst>
            <pc:docMk/>
            <pc:sldMk cId="1420781873" sldId="256"/>
            <ac:spMk id="16" creationId="{0AA47C27-8894-42A7-8D01-C902DA9B703A}"/>
          </ac:spMkLst>
        </pc:spChg>
        <pc:grpChg chg="add del">
          <ac:chgData name="Yasemin Kılıç" userId="baa01a254fc5068c" providerId="LiveId" clId="{072D37ED-D99E-4EEC-A69D-92D6D2AF8310}" dt="2019-12-09T12:27:08.840" v="1007"/>
          <ac:grpSpMkLst>
            <pc:docMk/>
            <pc:sldMk cId="1420781873" sldId="256"/>
            <ac:grpSpMk id="18" creationId="{8B4BD81D-EAC7-4C48-A5FD-A1156EC849E9}"/>
          </ac:grpSpMkLst>
        </pc:grpChg>
      </pc:sldChg>
      <pc:sldChg chg="modSp mod modTransition">
        <pc:chgData name="Yasemin Kılıç" userId="baa01a254fc5068c" providerId="LiveId" clId="{072D37ED-D99E-4EEC-A69D-92D6D2AF8310}" dt="2019-12-09T12:26:21.228" v="1000"/>
        <pc:sldMkLst>
          <pc:docMk/>
          <pc:sldMk cId="2301054955" sldId="257"/>
        </pc:sldMkLst>
        <pc:spChg chg="mod">
          <ac:chgData name="Yasemin Kılıç" userId="baa01a254fc5068c" providerId="LiveId" clId="{072D37ED-D99E-4EEC-A69D-92D6D2AF8310}" dt="2019-12-01T17:01:35.896" v="154" actId="20577"/>
          <ac:spMkLst>
            <pc:docMk/>
            <pc:sldMk cId="2301054955" sldId="257"/>
            <ac:spMk id="29" creationId="{00000000-0000-0000-0000-000000000000}"/>
          </ac:spMkLst>
        </pc:spChg>
        <pc:picChg chg="mod">
          <ac:chgData name="Yasemin Kılıç" userId="baa01a254fc5068c" providerId="LiveId" clId="{072D37ED-D99E-4EEC-A69D-92D6D2AF8310}" dt="2019-12-02T12:46:45.155" v="598" actId="1076"/>
          <ac:picMkLst>
            <pc:docMk/>
            <pc:sldMk cId="2301054955" sldId="257"/>
            <ac:picMk id="30" creationId="{B0798A5A-D81E-4C9F-817A-BEE752882728}"/>
          </ac:picMkLst>
        </pc:picChg>
      </pc:sldChg>
      <pc:sldChg chg="addSp delSp modTransition delDesignElem">
        <pc:chgData name="Yasemin Kılıç" userId="baa01a254fc5068c" providerId="LiveId" clId="{072D37ED-D99E-4EEC-A69D-92D6D2AF8310}" dt="2019-12-09T12:27:08.840" v="1007"/>
        <pc:sldMkLst>
          <pc:docMk/>
          <pc:sldMk cId="2349965430" sldId="258"/>
        </pc:sldMkLst>
        <pc:spChg chg="add del">
          <ac:chgData name="Yasemin Kılıç" userId="baa01a254fc5068c" providerId="LiveId" clId="{072D37ED-D99E-4EEC-A69D-92D6D2AF8310}" dt="2019-12-09T12:27:08.840" v="1007"/>
          <ac:spMkLst>
            <pc:docMk/>
            <pc:sldMk cId="2349965430" sldId="258"/>
            <ac:spMk id="8" creationId="{E009DD9B-5EE2-4C0D-8B2B-351C8C102205}"/>
          </ac:spMkLst>
        </pc:spChg>
        <pc:spChg chg="add del">
          <ac:chgData name="Yasemin Kılıç" userId="baa01a254fc5068c" providerId="LiveId" clId="{072D37ED-D99E-4EEC-A69D-92D6D2AF8310}" dt="2019-12-09T12:27:08.840" v="1007"/>
          <ac:spMkLst>
            <pc:docMk/>
            <pc:sldMk cId="2349965430" sldId="258"/>
            <ac:spMk id="18" creationId="{04E48745-7512-4EC2-9E20-9092D12150CA}"/>
          </ac:spMkLst>
        </pc:spChg>
        <pc:spChg chg="add del">
          <ac:chgData name="Yasemin Kılıç" userId="baa01a254fc5068c" providerId="LiveId" clId="{072D37ED-D99E-4EEC-A69D-92D6D2AF8310}" dt="2019-12-09T12:27:08.840" v="1007"/>
          <ac:spMkLst>
            <pc:docMk/>
            <pc:sldMk cId="2349965430" sldId="258"/>
            <ac:spMk id="19" creationId="{E720DB99-7745-4E75-9D96-AAB6D55C531E}"/>
          </ac:spMkLst>
        </pc:spChg>
        <pc:spChg chg="add del">
          <ac:chgData name="Yasemin Kılıç" userId="baa01a254fc5068c" providerId="LiveId" clId="{072D37ED-D99E-4EEC-A69D-92D6D2AF8310}" dt="2019-12-09T12:27:08.840" v="1007"/>
          <ac:spMkLst>
            <pc:docMk/>
            <pc:sldMk cId="2349965430" sldId="258"/>
            <ac:spMk id="20" creationId="{D68803C4-E159-4360-B7BB-74205C8F782D}"/>
          </ac:spMkLst>
        </pc:spChg>
        <pc:spChg chg="add del">
          <ac:chgData name="Yasemin Kılıç" userId="baa01a254fc5068c" providerId="LiveId" clId="{072D37ED-D99E-4EEC-A69D-92D6D2AF8310}" dt="2019-12-09T12:27:08.840" v="1007"/>
          <ac:spMkLst>
            <pc:docMk/>
            <pc:sldMk cId="2349965430" sldId="258"/>
            <ac:spMk id="21" creationId="{504B0465-3B07-49BF-BEA7-D81476246293}"/>
          </ac:spMkLst>
        </pc:spChg>
        <pc:spChg chg="add del">
          <ac:chgData name="Yasemin Kılıç" userId="baa01a254fc5068c" providerId="LiveId" clId="{072D37ED-D99E-4EEC-A69D-92D6D2AF8310}" dt="2019-12-09T12:27:08.840" v="1007"/>
          <ac:spMkLst>
            <pc:docMk/>
            <pc:sldMk cId="2349965430" sldId="258"/>
            <ac:spMk id="23" creationId="{49B7FFA5-14CB-4A4F-9BCC-CA3AA5D9D276}"/>
          </ac:spMkLst>
        </pc:spChg>
      </pc:sldChg>
      <pc:sldChg chg="modSp">
        <pc:chgData name="Yasemin Kılıç" userId="baa01a254fc5068c" providerId="LiveId" clId="{072D37ED-D99E-4EEC-A69D-92D6D2AF8310}" dt="2019-12-01T17:45:32.673" v="200" actId="20577"/>
        <pc:sldMkLst>
          <pc:docMk/>
          <pc:sldMk cId="2325154954" sldId="259"/>
        </pc:sldMkLst>
        <pc:graphicFrameChg chg="mod">
          <ac:chgData name="Yasemin Kılıç" userId="baa01a254fc5068c" providerId="LiveId" clId="{072D37ED-D99E-4EEC-A69D-92D6D2AF8310}" dt="2019-12-01T17:45:32.673" v="200" actId="20577"/>
          <ac:graphicFrameMkLst>
            <pc:docMk/>
            <pc:sldMk cId="2325154954" sldId="259"/>
            <ac:graphicFrameMk id="5" creationId="{714F6C72-42E0-4B3D-831C-5684DA3CF832}"/>
          </ac:graphicFrameMkLst>
        </pc:graphicFrameChg>
      </pc:sldChg>
      <pc:sldChg chg="modSp mod modTransition">
        <pc:chgData name="Yasemin Kılıç" userId="baa01a254fc5068c" providerId="LiveId" clId="{072D37ED-D99E-4EEC-A69D-92D6D2AF8310}" dt="2019-12-09T12:26:21.228" v="1000"/>
        <pc:sldMkLst>
          <pc:docMk/>
          <pc:sldMk cId="1074044145" sldId="266"/>
        </pc:sldMkLst>
        <pc:spChg chg="mod">
          <ac:chgData name="Yasemin Kılıç" userId="baa01a254fc5068c" providerId="LiveId" clId="{072D37ED-D99E-4EEC-A69D-92D6D2AF8310}" dt="2019-12-09T12:26:21.228" v="1000"/>
          <ac:spMkLst>
            <pc:docMk/>
            <pc:sldMk cId="1074044145" sldId="266"/>
            <ac:spMk id="3" creationId="{00000000-0000-0000-0000-000000000000}"/>
          </ac:spMkLst>
        </pc:spChg>
      </pc:sldChg>
      <pc:sldChg chg="addSp delSp mod delDesignElem modShow">
        <pc:chgData name="Yasemin Kılıç" userId="baa01a254fc5068c" providerId="LiveId" clId="{072D37ED-D99E-4EEC-A69D-92D6D2AF8310}" dt="2019-12-09T12:27:08.840" v="1007"/>
        <pc:sldMkLst>
          <pc:docMk/>
          <pc:sldMk cId="3720153698" sldId="267"/>
        </pc:sldMkLst>
        <pc:spChg chg="add del">
          <ac:chgData name="Yasemin Kılıç" userId="baa01a254fc5068c" providerId="LiveId" clId="{072D37ED-D99E-4EEC-A69D-92D6D2AF8310}" dt="2019-12-09T12:27:08.840" v="1007"/>
          <ac:spMkLst>
            <pc:docMk/>
            <pc:sldMk cId="3720153698" sldId="267"/>
            <ac:spMk id="10" creationId="{3FD711E9-7F79-40A9-8D9E-4AE293C154A5}"/>
          </ac:spMkLst>
        </pc:spChg>
      </pc:sldChg>
      <pc:sldChg chg="modSp mod">
        <pc:chgData name="Yasemin Kılıç" userId="baa01a254fc5068c" providerId="LiveId" clId="{072D37ED-D99E-4EEC-A69D-92D6D2AF8310}" dt="2019-12-01T18:25:58.843" v="214" actId="255"/>
        <pc:sldMkLst>
          <pc:docMk/>
          <pc:sldMk cId="238024137" sldId="268"/>
        </pc:sldMkLst>
        <pc:spChg chg="mod">
          <ac:chgData name="Yasemin Kılıç" userId="baa01a254fc5068c" providerId="LiveId" clId="{072D37ED-D99E-4EEC-A69D-92D6D2AF8310}" dt="2019-12-01T18:25:58.843" v="214" actId="255"/>
          <ac:spMkLst>
            <pc:docMk/>
            <pc:sldMk cId="238024137" sldId="268"/>
            <ac:spMk id="3" creationId="{91BE3B6C-84B3-4123-BCCF-0B320AA676BB}"/>
          </ac:spMkLst>
        </pc:spChg>
      </pc:sldChg>
      <pc:sldChg chg="modSp mod modTransition">
        <pc:chgData name="Yasemin Kılıç" userId="baa01a254fc5068c" providerId="LiveId" clId="{072D37ED-D99E-4EEC-A69D-92D6D2AF8310}" dt="2019-12-09T12:26:21.228" v="1000"/>
        <pc:sldMkLst>
          <pc:docMk/>
          <pc:sldMk cId="4252173517" sldId="273"/>
        </pc:sldMkLst>
        <pc:spChg chg="mod">
          <ac:chgData name="Yasemin Kılıç" userId="baa01a254fc5068c" providerId="LiveId" clId="{072D37ED-D99E-4EEC-A69D-92D6D2AF8310}" dt="2019-12-01T17:14:16.594" v="181" actId="1035"/>
          <ac:spMkLst>
            <pc:docMk/>
            <pc:sldMk cId="4252173517" sldId="273"/>
            <ac:spMk id="3" creationId="{757355B8-1C37-46D2-9C40-EBD181C1725B}"/>
          </ac:spMkLst>
        </pc:spChg>
      </pc:sldChg>
      <pc:sldChg chg="ord modTransition">
        <pc:chgData name="Yasemin Kılıç" userId="baa01a254fc5068c" providerId="LiveId" clId="{072D37ED-D99E-4EEC-A69D-92D6D2AF8310}" dt="2019-12-09T12:26:21.228" v="1000"/>
        <pc:sldMkLst>
          <pc:docMk/>
          <pc:sldMk cId="2922156163" sldId="275"/>
        </pc:sldMkLst>
      </pc:sldChg>
      <pc:sldChg chg="modSp mod">
        <pc:chgData name="Yasemin Kılıç" userId="baa01a254fc5068c" providerId="LiveId" clId="{072D37ED-D99E-4EEC-A69D-92D6D2AF8310}" dt="2019-12-09T12:26:21.228" v="1000"/>
        <pc:sldMkLst>
          <pc:docMk/>
          <pc:sldMk cId="3812365194" sldId="276"/>
        </pc:sldMkLst>
        <pc:spChg chg="mod">
          <ac:chgData name="Yasemin Kılıç" userId="baa01a254fc5068c" providerId="LiveId" clId="{072D37ED-D99E-4EEC-A69D-92D6D2AF8310}" dt="2019-12-09T12:26:21.228" v="1000"/>
          <ac:spMkLst>
            <pc:docMk/>
            <pc:sldMk cId="3812365194" sldId="276"/>
            <ac:spMk id="3" creationId="{971123AD-8D4F-43CB-AF8F-687048106E5B}"/>
          </ac:spMkLst>
        </pc:spChg>
      </pc:sldChg>
      <pc:sldChg chg="modSp mod modTransition">
        <pc:chgData name="Yasemin Kılıç" userId="baa01a254fc5068c" providerId="LiveId" clId="{072D37ED-D99E-4EEC-A69D-92D6D2AF8310}" dt="2019-12-09T12:26:21.228" v="1000"/>
        <pc:sldMkLst>
          <pc:docMk/>
          <pc:sldMk cId="2453135484" sldId="277"/>
        </pc:sldMkLst>
        <pc:spChg chg="mod">
          <ac:chgData name="Yasemin Kılıç" userId="baa01a254fc5068c" providerId="LiveId" clId="{072D37ED-D99E-4EEC-A69D-92D6D2AF8310}" dt="2019-12-09T12:26:21.228" v="1000"/>
          <ac:spMkLst>
            <pc:docMk/>
            <pc:sldMk cId="2453135484" sldId="277"/>
            <ac:spMk id="3" creationId="{16BF80F2-7E52-47E0-8E54-20EFE3A8E356}"/>
          </ac:spMkLst>
        </pc:spChg>
      </pc:sldChg>
      <pc:sldChg chg="addSp delSp modTransition delDesignElem">
        <pc:chgData name="Yasemin Kılıç" userId="baa01a254fc5068c" providerId="LiveId" clId="{072D37ED-D99E-4EEC-A69D-92D6D2AF8310}" dt="2019-12-09T12:27:08.840" v="1007"/>
        <pc:sldMkLst>
          <pc:docMk/>
          <pc:sldMk cId="2845568365" sldId="278"/>
        </pc:sldMkLst>
        <pc:spChg chg="add del">
          <ac:chgData name="Yasemin Kılıç" userId="baa01a254fc5068c" providerId="LiveId" clId="{072D37ED-D99E-4EEC-A69D-92D6D2AF8310}" dt="2019-12-09T12:27:08.840" v="1007"/>
          <ac:spMkLst>
            <pc:docMk/>
            <pc:sldMk cId="2845568365" sldId="278"/>
            <ac:spMk id="26" creationId="{E009DD9B-5EE2-4C0D-8B2B-351C8C102205}"/>
          </ac:spMkLst>
        </pc:spChg>
        <pc:spChg chg="add del">
          <ac:chgData name="Yasemin Kılıç" userId="baa01a254fc5068c" providerId="LiveId" clId="{072D37ED-D99E-4EEC-A69D-92D6D2AF8310}" dt="2019-12-09T12:27:08.840" v="1007"/>
          <ac:spMkLst>
            <pc:docMk/>
            <pc:sldMk cId="2845568365" sldId="278"/>
            <ac:spMk id="27" creationId="{E720DB99-7745-4E75-9D96-AAB6D55C531E}"/>
          </ac:spMkLst>
        </pc:spChg>
        <pc:spChg chg="add del">
          <ac:chgData name="Yasemin Kılıç" userId="baa01a254fc5068c" providerId="LiveId" clId="{072D37ED-D99E-4EEC-A69D-92D6D2AF8310}" dt="2019-12-09T12:27:08.840" v="1007"/>
          <ac:spMkLst>
            <pc:docMk/>
            <pc:sldMk cId="2845568365" sldId="278"/>
            <ac:spMk id="28" creationId="{D68803C4-E159-4360-B7BB-74205C8F782D}"/>
          </ac:spMkLst>
        </pc:spChg>
        <pc:spChg chg="add del">
          <ac:chgData name="Yasemin Kılıç" userId="baa01a254fc5068c" providerId="LiveId" clId="{072D37ED-D99E-4EEC-A69D-92D6D2AF8310}" dt="2019-12-09T12:27:08.840" v="1007"/>
          <ac:spMkLst>
            <pc:docMk/>
            <pc:sldMk cId="2845568365" sldId="278"/>
            <ac:spMk id="29" creationId="{504B0465-3B07-49BF-BEA7-D81476246293}"/>
          </ac:spMkLst>
        </pc:spChg>
        <pc:spChg chg="add del">
          <ac:chgData name="Yasemin Kılıç" userId="baa01a254fc5068c" providerId="LiveId" clId="{072D37ED-D99E-4EEC-A69D-92D6D2AF8310}" dt="2019-12-09T12:27:08.840" v="1007"/>
          <ac:spMkLst>
            <pc:docMk/>
            <pc:sldMk cId="2845568365" sldId="278"/>
            <ac:spMk id="30" creationId="{49B7FFA5-14CB-4A4F-9BCC-CA3AA5D9D276}"/>
          </ac:spMkLst>
        </pc:spChg>
        <pc:spChg chg="add del">
          <ac:chgData name="Yasemin Kılıç" userId="baa01a254fc5068c" providerId="LiveId" clId="{072D37ED-D99E-4EEC-A69D-92D6D2AF8310}" dt="2019-12-09T12:27:08.840" v="1007"/>
          <ac:spMkLst>
            <pc:docMk/>
            <pc:sldMk cId="2845568365" sldId="278"/>
            <ac:spMk id="31" creationId="{04E48745-7512-4EC2-9E20-9092D12150CA}"/>
          </ac:spMkLst>
        </pc:spChg>
      </pc:sldChg>
      <pc:sldChg chg="mod modShow">
        <pc:chgData name="Yasemin Kılıç" userId="baa01a254fc5068c" providerId="LiveId" clId="{072D37ED-D99E-4EEC-A69D-92D6D2AF8310}" dt="2019-12-01T18:55:33.304" v="225" actId="729"/>
        <pc:sldMkLst>
          <pc:docMk/>
          <pc:sldMk cId="2879444226" sldId="280"/>
        </pc:sldMkLst>
      </pc:sldChg>
      <pc:sldChg chg="modSp mod modShow">
        <pc:chgData name="Yasemin Kılıç" userId="baa01a254fc5068c" providerId="LiveId" clId="{072D37ED-D99E-4EEC-A69D-92D6D2AF8310}" dt="2019-12-09T12:26:21.228" v="1000"/>
        <pc:sldMkLst>
          <pc:docMk/>
          <pc:sldMk cId="3294108735" sldId="281"/>
        </pc:sldMkLst>
        <pc:spChg chg="mod">
          <ac:chgData name="Yasemin Kılıç" userId="baa01a254fc5068c" providerId="LiveId" clId="{072D37ED-D99E-4EEC-A69D-92D6D2AF8310}" dt="2019-12-09T12:26:21.228" v="1000"/>
          <ac:spMkLst>
            <pc:docMk/>
            <pc:sldMk cId="3294108735" sldId="281"/>
            <ac:spMk id="3" creationId="{7B552D70-E516-4125-8A1D-0FCBDC4651AD}"/>
          </ac:spMkLst>
        </pc:spChg>
      </pc:sldChg>
      <pc:sldChg chg="mod modTransition modShow">
        <pc:chgData name="Yasemin Kılıç" userId="baa01a254fc5068c" providerId="LiveId" clId="{072D37ED-D99E-4EEC-A69D-92D6D2AF8310}" dt="2019-12-09T12:26:21.228" v="1000"/>
        <pc:sldMkLst>
          <pc:docMk/>
          <pc:sldMk cId="2857119227" sldId="288"/>
        </pc:sldMkLst>
      </pc:sldChg>
      <pc:sldChg chg="modTransition">
        <pc:chgData name="Yasemin Kılıç" userId="baa01a254fc5068c" providerId="LiveId" clId="{072D37ED-D99E-4EEC-A69D-92D6D2AF8310}" dt="2019-12-09T12:26:21.228" v="1000"/>
        <pc:sldMkLst>
          <pc:docMk/>
          <pc:sldMk cId="3488788253" sldId="289"/>
        </pc:sldMkLst>
      </pc:sldChg>
      <pc:sldChg chg="modTransition">
        <pc:chgData name="Yasemin Kılıç" userId="baa01a254fc5068c" providerId="LiveId" clId="{072D37ED-D99E-4EEC-A69D-92D6D2AF8310}" dt="2019-12-09T12:26:21.228" v="1000"/>
        <pc:sldMkLst>
          <pc:docMk/>
          <pc:sldMk cId="729694819" sldId="290"/>
        </pc:sldMkLst>
      </pc:sldChg>
      <pc:sldChg chg="addSp delSp modTransition delDesignElem">
        <pc:chgData name="Yasemin Kılıç" userId="baa01a254fc5068c" providerId="LiveId" clId="{072D37ED-D99E-4EEC-A69D-92D6D2AF8310}" dt="2019-12-09T12:27:08.840" v="1007"/>
        <pc:sldMkLst>
          <pc:docMk/>
          <pc:sldMk cId="3558570489" sldId="291"/>
        </pc:sldMkLst>
        <pc:spChg chg="add del">
          <ac:chgData name="Yasemin Kılıç" userId="baa01a254fc5068c" providerId="LiveId" clId="{072D37ED-D99E-4EEC-A69D-92D6D2AF8310}" dt="2019-12-09T12:27:08.840" v="1007"/>
          <ac:spMkLst>
            <pc:docMk/>
            <pc:sldMk cId="3558570489" sldId="291"/>
            <ac:spMk id="25" creationId="{D8AFD15B-CF29-4306-884F-47675092F91F}"/>
          </ac:spMkLst>
        </pc:spChg>
        <pc:spChg chg="add del">
          <ac:chgData name="Yasemin Kılıç" userId="baa01a254fc5068c" providerId="LiveId" clId="{072D37ED-D99E-4EEC-A69D-92D6D2AF8310}" dt="2019-12-09T12:27:08.840" v="1007"/>
          <ac:spMkLst>
            <pc:docMk/>
            <pc:sldMk cId="3558570489" sldId="291"/>
            <ac:spMk id="27" creationId="{7EC0D68F-F813-4414-800D-F8D4F0AB80BD}"/>
          </ac:spMkLst>
        </pc:spChg>
        <pc:grpChg chg="add del">
          <ac:chgData name="Yasemin Kılıç" userId="baa01a254fc5068c" providerId="LiveId" clId="{072D37ED-D99E-4EEC-A69D-92D6D2AF8310}" dt="2019-12-09T12:27:08.840" v="1007"/>
          <ac:grpSpMkLst>
            <pc:docMk/>
            <pc:sldMk cId="3558570489" sldId="291"/>
            <ac:grpSpMk id="29" creationId="{54CA915D-BDF0-41F8-B00E-FB186EFF7BD6}"/>
          </ac:grpSpMkLst>
        </pc:grpChg>
      </pc:sldChg>
      <pc:sldChg chg="modNotesTx">
        <pc:chgData name="Yasemin Kılıç" userId="baa01a254fc5068c" providerId="LiveId" clId="{072D37ED-D99E-4EEC-A69D-92D6D2AF8310}" dt="2019-12-01T18:38:59.353" v="215" actId="20577"/>
        <pc:sldMkLst>
          <pc:docMk/>
          <pc:sldMk cId="3933621736" sldId="297"/>
        </pc:sldMkLst>
      </pc:sldChg>
      <pc:sldChg chg="modNotesTx">
        <pc:chgData name="Yasemin Kılıç" userId="baa01a254fc5068c" providerId="LiveId" clId="{072D37ED-D99E-4EEC-A69D-92D6D2AF8310}" dt="2019-12-01T18:42:04.844" v="216" actId="20577"/>
        <pc:sldMkLst>
          <pc:docMk/>
          <pc:sldMk cId="1445257814" sldId="298"/>
        </pc:sldMkLst>
      </pc:sldChg>
      <pc:sldChg chg="modTransition">
        <pc:chgData name="Yasemin Kılıç" userId="baa01a254fc5068c" providerId="LiveId" clId="{072D37ED-D99E-4EEC-A69D-92D6D2AF8310}" dt="2019-12-09T12:26:21.228" v="1000"/>
        <pc:sldMkLst>
          <pc:docMk/>
          <pc:sldMk cId="485444971" sldId="300"/>
        </pc:sldMkLst>
      </pc:sldChg>
      <pc:sldChg chg="addSp delSp modSp mod ord modTransition setBg modShow">
        <pc:chgData name="Yasemin Kılıç" userId="baa01a254fc5068c" providerId="LiveId" clId="{072D37ED-D99E-4EEC-A69D-92D6D2AF8310}" dt="2019-12-09T12:27:47.363" v="1008" actId="26606"/>
        <pc:sldMkLst>
          <pc:docMk/>
          <pc:sldMk cId="1903180380" sldId="301"/>
        </pc:sldMkLst>
        <pc:spChg chg="mod">
          <ac:chgData name="Yasemin Kılıç" userId="baa01a254fc5068c" providerId="LiveId" clId="{072D37ED-D99E-4EEC-A69D-92D6D2AF8310}" dt="2019-12-09T12:27:47.363" v="1008" actId="26606"/>
          <ac:spMkLst>
            <pc:docMk/>
            <pc:sldMk cId="1903180380" sldId="301"/>
            <ac:spMk id="2" creationId="{AC5E8AF1-09E9-486B-8C59-F5C875E8BA03}"/>
          </ac:spMkLst>
        </pc:spChg>
        <pc:spChg chg="mod">
          <ac:chgData name="Yasemin Kılıç" userId="baa01a254fc5068c" providerId="LiveId" clId="{072D37ED-D99E-4EEC-A69D-92D6D2AF8310}" dt="2019-12-09T12:27:47.363" v="1008" actId="26606"/>
          <ac:spMkLst>
            <pc:docMk/>
            <pc:sldMk cId="1903180380" sldId="301"/>
            <ac:spMk id="3" creationId="{E34ED96A-94F0-448D-87E4-3B593F17D8F9}"/>
          </ac:spMkLst>
        </pc:spChg>
        <pc:spChg chg="add del mod">
          <ac:chgData name="Yasemin Kılıç" userId="baa01a254fc5068c" providerId="LiveId" clId="{072D37ED-D99E-4EEC-A69D-92D6D2AF8310}" dt="2019-12-09T11:32:56.172" v="642"/>
          <ac:spMkLst>
            <pc:docMk/>
            <pc:sldMk cId="1903180380" sldId="301"/>
            <ac:spMk id="4" creationId="{B223C1D3-8F4A-4609-B25B-501949B8CDCA}"/>
          </ac:spMkLst>
        </pc:spChg>
        <pc:spChg chg="add del mod">
          <ac:chgData name="Yasemin Kılıç" userId="baa01a254fc5068c" providerId="LiveId" clId="{072D37ED-D99E-4EEC-A69D-92D6D2AF8310}" dt="2019-12-09T11:32:56.172" v="642"/>
          <ac:spMkLst>
            <pc:docMk/>
            <pc:sldMk cId="1903180380" sldId="301"/>
            <ac:spMk id="5" creationId="{D0C63E30-D54E-4A21-BC05-896B02A08637}"/>
          </ac:spMkLst>
        </pc:spChg>
        <pc:spChg chg="add">
          <ac:chgData name="Yasemin Kılıç" userId="baa01a254fc5068c" providerId="LiveId" clId="{072D37ED-D99E-4EEC-A69D-92D6D2AF8310}" dt="2019-12-09T12:27:47.363" v="1008" actId="26606"/>
          <ac:spMkLst>
            <pc:docMk/>
            <pc:sldMk cId="1903180380" sldId="301"/>
            <ac:spMk id="8" creationId="{E009DD9B-5EE2-4C0D-8B2B-351C8C102205}"/>
          </ac:spMkLst>
        </pc:spChg>
        <pc:spChg chg="add">
          <ac:chgData name="Yasemin Kılıç" userId="baa01a254fc5068c" providerId="LiveId" clId="{072D37ED-D99E-4EEC-A69D-92D6D2AF8310}" dt="2019-12-09T12:27:47.363" v="1008" actId="26606"/>
          <ac:spMkLst>
            <pc:docMk/>
            <pc:sldMk cId="1903180380" sldId="301"/>
            <ac:spMk id="10" creationId="{E720DB99-7745-4E75-9D96-AAB6D55C531E}"/>
          </ac:spMkLst>
        </pc:spChg>
        <pc:spChg chg="add">
          <ac:chgData name="Yasemin Kılıç" userId="baa01a254fc5068c" providerId="LiveId" clId="{072D37ED-D99E-4EEC-A69D-92D6D2AF8310}" dt="2019-12-09T12:27:47.363" v="1008" actId="26606"/>
          <ac:spMkLst>
            <pc:docMk/>
            <pc:sldMk cId="1903180380" sldId="301"/>
            <ac:spMk id="12" creationId="{D68803C4-E159-4360-B7BB-74205C8F782D}"/>
          </ac:spMkLst>
        </pc:spChg>
        <pc:spChg chg="add">
          <ac:chgData name="Yasemin Kılıç" userId="baa01a254fc5068c" providerId="LiveId" clId="{072D37ED-D99E-4EEC-A69D-92D6D2AF8310}" dt="2019-12-09T12:27:47.363" v="1008" actId="26606"/>
          <ac:spMkLst>
            <pc:docMk/>
            <pc:sldMk cId="1903180380" sldId="301"/>
            <ac:spMk id="14" creationId="{504B0465-3B07-49BF-BEA7-D81476246293}"/>
          </ac:spMkLst>
        </pc:spChg>
        <pc:spChg chg="add">
          <ac:chgData name="Yasemin Kılıç" userId="baa01a254fc5068c" providerId="LiveId" clId="{072D37ED-D99E-4EEC-A69D-92D6D2AF8310}" dt="2019-12-09T12:27:47.363" v="1008" actId="26606"/>
          <ac:spMkLst>
            <pc:docMk/>
            <pc:sldMk cId="1903180380" sldId="301"/>
            <ac:spMk id="16" creationId="{49B7FFA5-14CB-4A4F-9BCC-CA3AA5D9D276}"/>
          </ac:spMkLst>
        </pc:spChg>
        <pc:spChg chg="add">
          <ac:chgData name="Yasemin Kılıç" userId="baa01a254fc5068c" providerId="LiveId" clId="{072D37ED-D99E-4EEC-A69D-92D6D2AF8310}" dt="2019-12-09T12:27:47.363" v="1008" actId="26606"/>
          <ac:spMkLst>
            <pc:docMk/>
            <pc:sldMk cId="1903180380" sldId="301"/>
            <ac:spMk id="18" creationId="{04E48745-7512-4EC2-9E20-9092D12150CA}"/>
          </ac:spMkLst>
        </pc:spChg>
      </pc:sldChg>
      <pc:sldChg chg="addSp delSp modSp mod ord modTransition">
        <pc:chgData name="Yasemin Kılıç" userId="baa01a254fc5068c" providerId="LiveId" clId="{072D37ED-D99E-4EEC-A69D-92D6D2AF8310}" dt="2019-12-09T12:26:21.228" v="1000"/>
        <pc:sldMkLst>
          <pc:docMk/>
          <pc:sldMk cId="3874555991" sldId="302"/>
        </pc:sldMkLst>
        <pc:spChg chg="del">
          <ac:chgData name="Yasemin Kılıç" userId="baa01a254fc5068c" providerId="LiveId" clId="{072D37ED-D99E-4EEC-A69D-92D6D2AF8310}" dt="2019-12-09T11:33:38.066" v="645" actId="478"/>
          <ac:spMkLst>
            <pc:docMk/>
            <pc:sldMk cId="3874555991" sldId="302"/>
            <ac:spMk id="3" creationId="{0CE824D2-845D-456D-B3E5-1A7B674607E0}"/>
          </ac:spMkLst>
        </pc:spChg>
        <pc:spChg chg="add del mod">
          <ac:chgData name="Yasemin Kılıç" userId="baa01a254fc5068c" providerId="LiveId" clId="{072D37ED-D99E-4EEC-A69D-92D6D2AF8310}" dt="2019-12-09T11:33:40.692" v="646"/>
          <ac:spMkLst>
            <pc:docMk/>
            <pc:sldMk cId="3874555991" sldId="302"/>
            <ac:spMk id="4" creationId="{61EE0BC9-7504-488A-8AD8-DF9C4E352F39}"/>
          </ac:spMkLst>
        </pc:spChg>
        <pc:spChg chg="add">
          <ac:chgData name="Yasemin Kılıç" userId="baa01a254fc5068c" providerId="LiveId" clId="{072D37ED-D99E-4EEC-A69D-92D6D2AF8310}" dt="2019-12-09T11:34:18.633" v="655"/>
          <ac:spMkLst>
            <pc:docMk/>
            <pc:sldMk cId="3874555991" sldId="302"/>
            <ac:spMk id="8" creationId="{CA8FA1FC-AA7C-4A0F-9F26-ED79477ACDFE}"/>
          </ac:spMkLst>
        </pc:spChg>
        <pc:spChg chg="del mod">
          <ac:chgData name="Yasemin Kılıç" userId="baa01a254fc5068c" providerId="LiveId" clId="{072D37ED-D99E-4EEC-A69D-92D6D2AF8310}" dt="2019-12-09T11:34:18.307" v="654" actId="478"/>
          <ac:spMkLst>
            <pc:docMk/>
            <pc:sldMk cId="3874555991" sldId="302"/>
            <ac:spMk id="9" creationId="{52FA186D-936E-447F-B320-00D0CDB31C9C}"/>
          </ac:spMkLst>
        </pc:spChg>
        <pc:picChg chg="add mod">
          <ac:chgData name="Yasemin Kılıç" userId="baa01a254fc5068c" providerId="LiveId" clId="{072D37ED-D99E-4EEC-A69D-92D6D2AF8310}" dt="2019-12-09T11:34:21.503" v="656" actId="1076"/>
          <ac:picMkLst>
            <pc:docMk/>
            <pc:sldMk cId="3874555991" sldId="302"/>
            <ac:picMk id="5" creationId="{BDD32978-EA6C-454B-A458-AD7C91B98F02}"/>
          </ac:picMkLst>
        </pc:picChg>
      </pc:sldChg>
      <pc:sldChg chg="modTransition">
        <pc:chgData name="Yasemin Kılıç" userId="baa01a254fc5068c" providerId="LiveId" clId="{072D37ED-D99E-4EEC-A69D-92D6D2AF8310}" dt="2019-12-09T12:26:21.228" v="1000"/>
        <pc:sldMkLst>
          <pc:docMk/>
          <pc:sldMk cId="4109061535" sldId="303"/>
        </pc:sldMkLst>
      </pc:sldChg>
      <pc:sldChg chg="addSp modSp mod modTransition setBg">
        <pc:chgData name="Yasemin Kılıç" userId="baa01a254fc5068c" providerId="LiveId" clId="{072D37ED-D99E-4EEC-A69D-92D6D2AF8310}" dt="2019-12-09T12:28:34.568" v="1009" actId="26606"/>
        <pc:sldMkLst>
          <pc:docMk/>
          <pc:sldMk cId="746392277" sldId="304"/>
        </pc:sldMkLst>
        <pc:spChg chg="mod">
          <ac:chgData name="Yasemin Kılıç" userId="baa01a254fc5068c" providerId="LiveId" clId="{072D37ED-D99E-4EEC-A69D-92D6D2AF8310}" dt="2019-12-09T12:28:34.568" v="1009" actId="26606"/>
          <ac:spMkLst>
            <pc:docMk/>
            <pc:sldMk cId="746392277" sldId="304"/>
            <ac:spMk id="2" creationId="{151A0A57-5259-453F-9073-8625388A7A24}"/>
          </ac:spMkLst>
        </pc:spChg>
        <pc:spChg chg="mod">
          <ac:chgData name="Yasemin Kılıç" userId="baa01a254fc5068c" providerId="LiveId" clId="{072D37ED-D99E-4EEC-A69D-92D6D2AF8310}" dt="2019-12-09T12:28:34.568" v="1009" actId="26606"/>
          <ac:spMkLst>
            <pc:docMk/>
            <pc:sldMk cId="746392277" sldId="304"/>
            <ac:spMk id="3" creationId="{519038B5-C837-4002-95D1-D2D939189DCF}"/>
          </ac:spMkLst>
        </pc:spChg>
        <pc:spChg chg="add">
          <ac:chgData name="Yasemin Kılıç" userId="baa01a254fc5068c" providerId="LiveId" clId="{072D37ED-D99E-4EEC-A69D-92D6D2AF8310}" dt="2019-12-09T12:28:34.568" v="1009" actId="26606"/>
          <ac:spMkLst>
            <pc:docMk/>
            <pc:sldMk cId="746392277" sldId="304"/>
            <ac:spMk id="8" creationId="{E009DD9B-5EE2-4C0D-8B2B-351C8C102205}"/>
          </ac:spMkLst>
        </pc:spChg>
        <pc:spChg chg="add">
          <ac:chgData name="Yasemin Kılıç" userId="baa01a254fc5068c" providerId="LiveId" clId="{072D37ED-D99E-4EEC-A69D-92D6D2AF8310}" dt="2019-12-09T12:28:34.568" v="1009" actId="26606"/>
          <ac:spMkLst>
            <pc:docMk/>
            <pc:sldMk cId="746392277" sldId="304"/>
            <ac:spMk id="10" creationId="{E720DB99-7745-4E75-9D96-AAB6D55C531E}"/>
          </ac:spMkLst>
        </pc:spChg>
        <pc:spChg chg="add">
          <ac:chgData name="Yasemin Kılıç" userId="baa01a254fc5068c" providerId="LiveId" clId="{072D37ED-D99E-4EEC-A69D-92D6D2AF8310}" dt="2019-12-09T12:28:34.568" v="1009" actId="26606"/>
          <ac:spMkLst>
            <pc:docMk/>
            <pc:sldMk cId="746392277" sldId="304"/>
            <ac:spMk id="12" creationId="{D68803C4-E159-4360-B7BB-74205C8F782D}"/>
          </ac:spMkLst>
        </pc:spChg>
        <pc:spChg chg="add">
          <ac:chgData name="Yasemin Kılıç" userId="baa01a254fc5068c" providerId="LiveId" clId="{072D37ED-D99E-4EEC-A69D-92D6D2AF8310}" dt="2019-12-09T12:28:34.568" v="1009" actId="26606"/>
          <ac:spMkLst>
            <pc:docMk/>
            <pc:sldMk cId="746392277" sldId="304"/>
            <ac:spMk id="14" creationId="{504B0465-3B07-49BF-BEA7-D81476246293}"/>
          </ac:spMkLst>
        </pc:spChg>
        <pc:spChg chg="add">
          <ac:chgData name="Yasemin Kılıç" userId="baa01a254fc5068c" providerId="LiveId" clId="{072D37ED-D99E-4EEC-A69D-92D6D2AF8310}" dt="2019-12-09T12:28:34.568" v="1009" actId="26606"/>
          <ac:spMkLst>
            <pc:docMk/>
            <pc:sldMk cId="746392277" sldId="304"/>
            <ac:spMk id="16" creationId="{49B7FFA5-14CB-4A4F-9BCC-CA3AA5D9D276}"/>
          </ac:spMkLst>
        </pc:spChg>
        <pc:spChg chg="add">
          <ac:chgData name="Yasemin Kılıç" userId="baa01a254fc5068c" providerId="LiveId" clId="{072D37ED-D99E-4EEC-A69D-92D6D2AF8310}" dt="2019-12-09T12:28:34.568" v="1009" actId="26606"/>
          <ac:spMkLst>
            <pc:docMk/>
            <pc:sldMk cId="746392277" sldId="304"/>
            <ac:spMk id="18" creationId="{04E48745-7512-4EC2-9E20-9092D12150CA}"/>
          </ac:spMkLst>
        </pc:spChg>
      </pc:sldChg>
      <pc:sldChg chg="addSp delSp modSp mod modTransition">
        <pc:chgData name="Yasemin Kılıç" userId="baa01a254fc5068c" providerId="LiveId" clId="{072D37ED-D99E-4EEC-A69D-92D6D2AF8310}" dt="2019-12-09T12:26:21.228" v="1000"/>
        <pc:sldMkLst>
          <pc:docMk/>
          <pc:sldMk cId="3071312127" sldId="305"/>
        </pc:sldMkLst>
        <pc:spChg chg="add del">
          <ac:chgData name="Yasemin Kılıç" userId="baa01a254fc5068c" providerId="LiveId" clId="{072D37ED-D99E-4EEC-A69D-92D6D2AF8310}" dt="2019-12-09T11:41:41.207" v="687"/>
          <ac:spMkLst>
            <pc:docMk/>
            <pc:sldMk cId="3071312127" sldId="305"/>
            <ac:spMk id="3" creationId="{9775EEDB-DD1B-4655-B69F-094935480F6C}"/>
          </ac:spMkLst>
        </pc:spChg>
        <pc:spChg chg="add">
          <ac:chgData name="Yasemin Kılıç" userId="baa01a254fc5068c" providerId="LiveId" clId="{072D37ED-D99E-4EEC-A69D-92D6D2AF8310}" dt="2019-12-09T11:41:41.683" v="688"/>
          <ac:spMkLst>
            <pc:docMk/>
            <pc:sldMk cId="3071312127" sldId="305"/>
            <ac:spMk id="5" creationId="{DA62A78F-8AC3-4B87-9F9B-0B7EF5B821B1}"/>
          </ac:spMkLst>
        </pc:spChg>
        <pc:picChg chg="mod">
          <ac:chgData name="Yasemin Kılıç" userId="baa01a254fc5068c" providerId="LiveId" clId="{072D37ED-D99E-4EEC-A69D-92D6D2AF8310}" dt="2019-12-09T11:41:46.933" v="691" actId="1076"/>
          <ac:picMkLst>
            <pc:docMk/>
            <pc:sldMk cId="3071312127" sldId="305"/>
            <ac:picMk id="4" creationId="{A817D2E6-A629-4F25-8E2A-160C212FB814}"/>
          </ac:picMkLst>
        </pc:picChg>
      </pc:sldChg>
      <pc:sldChg chg="modSp mod modTransition">
        <pc:chgData name="Yasemin Kılıç" userId="baa01a254fc5068c" providerId="LiveId" clId="{072D37ED-D99E-4EEC-A69D-92D6D2AF8310}" dt="2019-12-09T12:26:21.228" v="1000"/>
        <pc:sldMkLst>
          <pc:docMk/>
          <pc:sldMk cId="1865588040" sldId="306"/>
        </pc:sldMkLst>
        <pc:spChg chg="mod">
          <ac:chgData name="Yasemin Kılıç" userId="baa01a254fc5068c" providerId="LiveId" clId="{072D37ED-D99E-4EEC-A69D-92D6D2AF8310}" dt="2019-12-01T18:58:13.382" v="237" actId="20577"/>
          <ac:spMkLst>
            <pc:docMk/>
            <pc:sldMk cId="1865588040" sldId="306"/>
            <ac:spMk id="5" creationId="{F99702B0-3296-4A8E-B715-917E2F21DD51}"/>
          </ac:spMkLst>
        </pc:spChg>
      </pc:sldChg>
      <pc:sldChg chg="del">
        <pc:chgData name="Yasemin Kılıç" userId="baa01a254fc5068c" providerId="LiveId" clId="{072D37ED-D99E-4EEC-A69D-92D6D2AF8310}" dt="2019-12-09T11:43:38.834" v="701" actId="47"/>
        <pc:sldMkLst>
          <pc:docMk/>
          <pc:sldMk cId="3975142504" sldId="307"/>
        </pc:sldMkLst>
      </pc:sldChg>
      <pc:sldChg chg="modSp del mod">
        <pc:chgData name="Yasemin Kılıç" userId="baa01a254fc5068c" providerId="LiveId" clId="{072D37ED-D99E-4EEC-A69D-92D6D2AF8310}" dt="2019-12-09T11:43:44.124" v="702" actId="47"/>
        <pc:sldMkLst>
          <pc:docMk/>
          <pc:sldMk cId="2382942467" sldId="308"/>
        </pc:sldMkLst>
        <pc:spChg chg="mod">
          <ac:chgData name="Yasemin Kılıç" userId="baa01a254fc5068c" providerId="LiveId" clId="{072D37ED-D99E-4EEC-A69D-92D6D2AF8310}" dt="2019-12-01T18:58:35.901" v="245" actId="20577"/>
          <ac:spMkLst>
            <pc:docMk/>
            <pc:sldMk cId="2382942467" sldId="308"/>
            <ac:spMk id="2" creationId="{14D16FC1-0A00-40A5-AEF6-519868740A32}"/>
          </ac:spMkLst>
        </pc:spChg>
      </pc:sldChg>
      <pc:sldChg chg="modSp del mod">
        <pc:chgData name="Yasemin Kılıç" userId="baa01a254fc5068c" providerId="LiveId" clId="{072D37ED-D99E-4EEC-A69D-92D6D2AF8310}" dt="2019-12-09T11:47:36.938" v="728" actId="47"/>
        <pc:sldMkLst>
          <pc:docMk/>
          <pc:sldMk cId="2651564271" sldId="309"/>
        </pc:sldMkLst>
        <pc:spChg chg="mod">
          <ac:chgData name="Yasemin Kılıç" userId="baa01a254fc5068c" providerId="LiveId" clId="{072D37ED-D99E-4EEC-A69D-92D6D2AF8310}" dt="2019-12-01T18:58:54.568" v="253" actId="20577"/>
          <ac:spMkLst>
            <pc:docMk/>
            <pc:sldMk cId="2651564271" sldId="309"/>
            <ac:spMk id="2" creationId="{4FDC6E41-07A5-4071-B0CD-00A2220BD1F0}"/>
          </ac:spMkLst>
        </pc:spChg>
      </pc:sldChg>
      <pc:sldChg chg="modSp del mod">
        <pc:chgData name="Yasemin Kılıç" userId="baa01a254fc5068c" providerId="LiveId" clId="{072D37ED-D99E-4EEC-A69D-92D6D2AF8310}" dt="2019-12-09T11:43:57.867" v="703" actId="47"/>
        <pc:sldMkLst>
          <pc:docMk/>
          <pc:sldMk cId="1386259917" sldId="310"/>
        </pc:sldMkLst>
        <pc:spChg chg="mod">
          <ac:chgData name="Yasemin Kılıç" userId="baa01a254fc5068c" providerId="LiveId" clId="{072D37ED-D99E-4EEC-A69D-92D6D2AF8310}" dt="2019-12-01T18:58:42.329" v="250" actId="20577"/>
          <ac:spMkLst>
            <pc:docMk/>
            <pc:sldMk cId="1386259917" sldId="310"/>
            <ac:spMk id="2" creationId="{F6B2F522-0B93-4204-8954-54BF1EA0B56B}"/>
          </ac:spMkLst>
        </pc:spChg>
      </pc:sldChg>
      <pc:sldChg chg="modSp del mod">
        <pc:chgData name="Yasemin Kılıç" userId="baa01a254fc5068c" providerId="LiveId" clId="{072D37ED-D99E-4EEC-A69D-92D6D2AF8310}" dt="2019-12-09T11:47:38.730" v="729" actId="47"/>
        <pc:sldMkLst>
          <pc:docMk/>
          <pc:sldMk cId="1273546375" sldId="311"/>
        </pc:sldMkLst>
        <pc:spChg chg="mod">
          <ac:chgData name="Yasemin Kılıç" userId="baa01a254fc5068c" providerId="LiveId" clId="{072D37ED-D99E-4EEC-A69D-92D6D2AF8310}" dt="2019-12-01T18:59:12.057" v="256" actId="20577"/>
          <ac:spMkLst>
            <pc:docMk/>
            <pc:sldMk cId="1273546375" sldId="311"/>
            <ac:spMk id="4" creationId="{BE1965FB-0365-48C0-B24A-4B268CCB9E74}"/>
          </ac:spMkLst>
        </pc:spChg>
      </pc:sldChg>
      <pc:sldChg chg="modSp del mod">
        <pc:chgData name="Yasemin Kılıç" userId="baa01a254fc5068c" providerId="LiveId" clId="{072D37ED-D99E-4EEC-A69D-92D6D2AF8310}" dt="2019-12-09T11:48:31.982" v="735" actId="47"/>
        <pc:sldMkLst>
          <pc:docMk/>
          <pc:sldMk cId="717515404" sldId="312"/>
        </pc:sldMkLst>
        <pc:spChg chg="mod">
          <ac:chgData name="Yasemin Kılıç" userId="baa01a254fc5068c" providerId="LiveId" clId="{072D37ED-D99E-4EEC-A69D-92D6D2AF8310}" dt="2019-12-01T18:59:16.196" v="257" actId="20577"/>
          <ac:spMkLst>
            <pc:docMk/>
            <pc:sldMk cId="717515404" sldId="312"/>
            <ac:spMk id="2" creationId="{586B3A1F-FB78-4601-98F5-27B5889E1A70}"/>
          </ac:spMkLst>
        </pc:spChg>
      </pc:sldChg>
      <pc:sldChg chg="modSp mod modShow">
        <pc:chgData name="Yasemin Kılıç" userId="baa01a254fc5068c" providerId="LiveId" clId="{072D37ED-D99E-4EEC-A69D-92D6D2AF8310}" dt="2019-12-09T11:49:28.299" v="743" actId="729"/>
        <pc:sldMkLst>
          <pc:docMk/>
          <pc:sldMk cId="470883153" sldId="313"/>
        </pc:sldMkLst>
        <pc:spChg chg="mod">
          <ac:chgData name="Yasemin Kılıç" userId="baa01a254fc5068c" providerId="LiveId" clId="{072D37ED-D99E-4EEC-A69D-92D6D2AF8310}" dt="2019-12-01T18:59:20.811" v="259" actId="20577"/>
          <ac:spMkLst>
            <pc:docMk/>
            <pc:sldMk cId="470883153" sldId="313"/>
            <ac:spMk id="2" creationId="{8754B95E-BE07-4A4E-A28C-6E7C49D9C0EE}"/>
          </ac:spMkLst>
        </pc:spChg>
      </pc:sldChg>
      <pc:sldChg chg="addSp modSp mod modTransition setBg">
        <pc:chgData name="Yasemin Kılıç" userId="baa01a254fc5068c" providerId="LiveId" clId="{072D37ED-D99E-4EEC-A69D-92D6D2AF8310}" dt="2019-12-09T12:32:41.380" v="1024" actId="26606"/>
        <pc:sldMkLst>
          <pc:docMk/>
          <pc:sldMk cId="684362860" sldId="314"/>
        </pc:sldMkLst>
        <pc:spChg chg="mod">
          <ac:chgData name="Yasemin Kılıç" userId="baa01a254fc5068c" providerId="LiveId" clId="{072D37ED-D99E-4EEC-A69D-92D6D2AF8310}" dt="2019-12-09T12:32:41.380" v="1024" actId="26606"/>
          <ac:spMkLst>
            <pc:docMk/>
            <pc:sldMk cId="684362860" sldId="314"/>
            <ac:spMk id="2" creationId="{6237C511-CC6A-4BD3-AE59-51D56DEE7A8A}"/>
          </ac:spMkLst>
        </pc:spChg>
        <pc:spChg chg="mod">
          <ac:chgData name="Yasemin Kılıç" userId="baa01a254fc5068c" providerId="LiveId" clId="{072D37ED-D99E-4EEC-A69D-92D6D2AF8310}" dt="2019-12-09T12:32:41.380" v="1024" actId="26606"/>
          <ac:spMkLst>
            <pc:docMk/>
            <pc:sldMk cId="684362860" sldId="314"/>
            <ac:spMk id="4" creationId="{B4BCA5F7-663D-4B49-B258-1E52F456623B}"/>
          </ac:spMkLst>
        </pc:spChg>
        <pc:spChg chg="add">
          <ac:chgData name="Yasemin Kılıç" userId="baa01a254fc5068c" providerId="LiveId" clId="{072D37ED-D99E-4EEC-A69D-92D6D2AF8310}" dt="2019-12-09T12:32:41.380" v="1024" actId="26606"/>
          <ac:spMkLst>
            <pc:docMk/>
            <pc:sldMk cId="684362860" sldId="314"/>
            <ac:spMk id="9" creationId="{E009DD9B-5EE2-4C0D-8B2B-351C8C102205}"/>
          </ac:spMkLst>
        </pc:spChg>
        <pc:spChg chg="add">
          <ac:chgData name="Yasemin Kılıç" userId="baa01a254fc5068c" providerId="LiveId" clId="{072D37ED-D99E-4EEC-A69D-92D6D2AF8310}" dt="2019-12-09T12:32:41.380" v="1024" actId="26606"/>
          <ac:spMkLst>
            <pc:docMk/>
            <pc:sldMk cId="684362860" sldId="314"/>
            <ac:spMk id="11" creationId="{E720DB99-7745-4E75-9D96-AAB6D55C531E}"/>
          </ac:spMkLst>
        </pc:spChg>
        <pc:spChg chg="add">
          <ac:chgData name="Yasemin Kılıç" userId="baa01a254fc5068c" providerId="LiveId" clId="{072D37ED-D99E-4EEC-A69D-92D6D2AF8310}" dt="2019-12-09T12:32:41.380" v="1024" actId="26606"/>
          <ac:spMkLst>
            <pc:docMk/>
            <pc:sldMk cId="684362860" sldId="314"/>
            <ac:spMk id="13" creationId="{D68803C4-E159-4360-B7BB-74205C8F782D}"/>
          </ac:spMkLst>
        </pc:spChg>
        <pc:spChg chg="add">
          <ac:chgData name="Yasemin Kılıç" userId="baa01a254fc5068c" providerId="LiveId" clId="{072D37ED-D99E-4EEC-A69D-92D6D2AF8310}" dt="2019-12-09T12:32:41.380" v="1024" actId="26606"/>
          <ac:spMkLst>
            <pc:docMk/>
            <pc:sldMk cId="684362860" sldId="314"/>
            <ac:spMk id="15" creationId="{504B0465-3B07-49BF-BEA7-D81476246293}"/>
          </ac:spMkLst>
        </pc:spChg>
        <pc:spChg chg="add">
          <ac:chgData name="Yasemin Kılıç" userId="baa01a254fc5068c" providerId="LiveId" clId="{072D37ED-D99E-4EEC-A69D-92D6D2AF8310}" dt="2019-12-09T12:32:41.380" v="1024" actId="26606"/>
          <ac:spMkLst>
            <pc:docMk/>
            <pc:sldMk cId="684362860" sldId="314"/>
            <ac:spMk id="17" creationId="{49B7FFA5-14CB-4A4F-9BCC-CA3AA5D9D276}"/>
          </ac:spMkLst>
        </pc:spChg>
        <pc:spChg chg="add">
          <ac:chgData name="Yasemin Kılıç" userId="baa01a254fc5068c" providerId="LiveId" clId="{072D37ED-D99E-4EEC-A69D-92D6D2AF8310}" dt="2019-12-09T12:32:41.380" v="1024" actId="26606"/>
          <ac:spMkLst>
            <pc:docMk/>
            <pc:sldMk cId="684362860" sldId="314"/>
            <ac:spMk id="19" creationId="{04E48745-7512-4EC2-9E20-9092D12150CA}"/>
          </ac:spMkLst>
        </pc:spChg>
      </pc:sldChg>
      <pc:sldChg chg="addSp delSp modSp add mod modTransition delDesignElem">
        <pc:chgData name="Yasemin Kılıç" userId="baa01a254fc5068c" providerId="LiveId" clId="{072D37ED-D99E-4EEC-A69D-92D6D2AF8310}" dt="2019-12-09T12:27:08.840" v="1007"/>
        <pc:sldMkLst>
          <pc:docMk/>
          <pc:sldMk cId="3996759670" sldId="315"/>
        </pc:sldMkLst>
        <pc:spChg chg="del">
          <ac:chgData name="Yasemin Kılıç" userId="baa01a254fc5068c" providerId="LiveId" clId="{072D37ED-D99E-4EEC-A69D-92D6D2AF8310}" dt="2019-12-01T17:35:09.546" v="183" actId="478"/>
          <ac:spMkLst>
            <pc:docMk/>
            <pc:sldMk cId="3996759670" sldId="315"/>
            <ac:spMk id="2" creationId="{00000000-0000-0000-0000-000000000000}"/>
          </ac:spMkLst>
        </pc:spChg>
        <pc:spChg chg="add del mod">
          <ac:chgData name="Yasemin Kılıç" userId="baa01a254fc5068c" providerId="LiveId" clId="{072D37ED-D99E-4EEC-A69D-92D6D2AF8310}" dt="2019-12-01T17:35:11.676" v="184" actId="478"/>
          <ac:spMkLst>
            <pc:docMk/>
            <pc:sldMk cId="3996759670" sldId="315"/>
            <ac:spMk id="4" creationId="{560B5623-EC93-47A7-86A4-8672C57E5652}"/>
          </ac:spMkLst>
        </pc:spChg>
        <pc:spChg chg="add del mod">
          <ac:chgData name="Yasemin Kılıç" userId="baa01a254fc5068c" providerId="LiveId" clId="{072D37ED-D99E-4EEC-A69D-92D6D2AF8310}" dt="2019-12-01T17:35:15.998" v="186" actId="478"/>
          <ac:spMkLst>
            <pc:docMk/>
            <pc:sldMk cId="3996759670" sldId="315"/>
            <ac:spMk id="6" creationId="{12958DA4-2894-4040-B871-A5F78719FAD1}"/>
          </ac:spMkLst>
        </pc:spChg>
        <pc:spChg chg="del">
          <ac:chgData name="Yasemin Kılıç" userId="baa01a254fc5068c" providerId="LiveId" clId="{072D37ED-D99E-4EEC-A69D-92D6D2AF8310}" dt="2019-12-01T17:35:23.369" v="190" actId="26606"/>
          <ac:spMkLst>
            <pc:docMk/>
            <pc:sldMk cId="3996759670" sldId="315"/>
            <ac:spMk id="8" creationId="{E009DD9B-5EE2-4C0D-8B2B-351C8C102205}"/>
          </ac:spMkLst>
        </pc:spChg>
        <pc:spChg chg="del">
          <ac:chgData name="Yasemin Kılıç" userId="baa01a254fc5068c" providerId="LiveId" clId="{072D37ED-D99E-4EEC-A69D-92D6D2AF8310}" dt="2019-12-01T17:35:23.369" v="190" actId="26606"/>
          <ac:spMkLst>
            <pc:docMk/>
            <pc:sldMk cId="3996759670" sldId="315"/>
            <ac:spMk id="18" creationId="{04E48745-7512-4EC2-9E20-9092D12150CA}"/>
          </ac:spMkLst>
        </pc:spChg>
        <pc:spChg chg="del">
          <ac:chgData name="Yasemin Kılıç" userId="baa01a254fc5068c" providerId="LiveId" clId="{072D37ED-D99E-4EEC-A69D-92D6D2AF8310}" dt="2019-12-01T17:35:23.369" v="190" actId="26606"/>
          <ac:spMkLst>
            <pc:docMk/>
            <pc:sldMk cId="3996759670" sldId="315"/>
            <ac:spMk id="19" creationId="{E720DB99-7745-4E75-9D96-AAB6D55C531E}"/>
          </ac:spMkLst>
        </pc:spChg>
        <pc:spChg chg="del">
          <ac:chgData name="Yasemin Kılıç" userId="baa01a254fc5068c" providerId="LiveId" clId="{072D37ED-D99E-4EEC-A69D-92D6D2AF8310}" dt="2019-12-01T17:35:23.369" v="190" actId="26606"/>
          <ac:spMkLst>
            <pc:docMk/>
            <pc:sldMk cId="3996759670" sldId="315"/>
            <ac:spMk id="20" creationId="{D68803C4-E159-4360-B7BB-74205C8F782D}"/>
          </ac:spMkLst>
        </pc:spChg>
        <pc:spChg chg="del">
          <ac:chgData name="Yasemin Kılıç" userId="baa01a254fc5068c" providerId="LiveId" clId="{072D37ED-D99E-4EEC-A69D-92D6D2AF8310}" dt="2019-12-01T17:35:23.369" v="190" actId="26606"/>
          <ac:spMkLst>
            <pc:docMk/>
            <pc:sldMk cId="3996759670" sldId="315"/>
            <ac:spMk id="21" creationId="{504B0465-3B07-49BF-BEA7-D81476246293}"/>
          </ac:spMkLst>
        </pc:spChg>
        <pc:spChg chg="del">
          <ac:chgData name="Yasemin Kılıç" userId="baa01a254fc5068c" providerId="LiveId" clId="{072D37ED-D99E-4EEC-A69D-92D6D2AF8310}" dt="2019-12-01T17:35:13.806" v="185" actId="478"/>
          <ac:spMkLst>
            <pc:docMk/>
            <pc:sldMk cId="3996759670" sldId="315"/>
            <ac:spMk id="22" creationId="{00000000-0000-0000-0000-000000000000}"/>
          </ac:spMkLst>
        </pc:spChg>
        <pc:spChg chg="del">
          <ac:chgData name="Yasemin Kılıç" userId="baa01a254fc5068c" providerId="LiveId" clId="{072D37ED-D99E-4EEC-A69D-92D6D2AF8310}" dt="2019-12-01T17:35:23.369" v="190" actId="26606"/>
          <ac:spMkLst>
            <pc:docMk/>
            <pc:sldMk cId="3996759670" sldId="315"/>
            <ac:spMk id="23" creationId="{49B7FFA5-14CB-4A4F-9BCC-CA3AA5D9D276}"/>
          </ac:spMkLst>
        </pc:spChg>
        <pc:spChg chg="add del">
          <ac:chgData name="Yasemin Kılıç" userId="baa01a254fc5068c" providerId="LiveId" clId="{072D37ED-D99E-4EEC-A69D-92D6D2AF8310}" dt="2019-12-09T12:27:08.840" v="1007"/>
          <ac:spMkLst>
            <pc:docMk/>
            <pc:sldMk cId="3996759670" sldId="315"/>
            <ac:spMk id="32" creationId="{3E9FBC8E-8666-4442-8D7D-B250510CD44D}"/>
          </ac:spMkLst>
        </pc:spChg>
        <pc:grpChg chg="add del">
          <ac:chgData name="Yasemin Kılıç" userId="baa01a254fc5068c" providerId="LiveId" clId="{072D37ED-D99E-4EEC-A69D-92D6D2AF8310}" dt="2019-12-09T12:27:08.840" v="1007"/>
          <ac:grpSpMkLst>
            <pc:docMk/>
            <pc:sldMk cId="3996759670" sldId="315"/>
            <ac:grpSpMk id="28" creationId="{2A313B03-D361-4EC9-AF52-0B3C1C92C26D}"/>
          </ac:grpSpMkLst>
        </pc:grpChg>
        <pc:picChg chg="add mod">
          <ac:chgData name="Yasemin Kılıç" userId="baa01a254fc5068c" providerId="LiveId" clId="{072D37ED-D99E-4EEC-A69D-92D6D2AF8310}" dt="2019-12-01T17:35:33.720" v="194" actId="1076"/>
          <ac:picMkLst>
            <pc:docMk/>
            <pc:sldMk cId="3996759670" sldId="315"/>
            <ac:picMk id="7" creationId="{7A821B67-5567-42E6-AC2F-F6E675ACF4B4}"/>
          </ac:picMkLst>
        </pc:picChg>
      </pc:sldChg>
      <pc:sldChg chg="addSp delSp modSp add mod modTransition setBg">
        <pc:chgData name="Yasemin Kılıç" userId="baa01a254fc5068c" providerId="LiveId" clId="{072D37ED-D99E-4EEC-A69D-92D6D2AF8310}" dt="2019-12-09T12:26:21.228" v="1000"/>
        <pc:sldMkLst>
          <pc:docMk/>
          <pc:sldMk cId="3726715206" sldId="316"/>
        </pc:sldMkLst>
        <pc:spChg chg="mod">
          <ac:chgData name="Yasemin Kılıç" userId="baa01a254fc5068c" providerId="LiveId" clId="{072D37ED-D99E-4EEC-A69D-92D6D2AF8310}" dt="2019-12-09T12:00:45.403" v="854" actId="20577"/>
          <ac:spMkLst>
            <pc:docMk/>
            <pc:sldMk cId="3726715206" sldId="316"/>
            <ac:spMk id="2" creationId="{4D43BF29-3DB8-402D-8E18-5349F04FDA5B}"/>
          </ac:spMkLst>
        </pc:spChg>
        <pc:spChg chg="mod ord">
          <ac:chgData name="Yasemin Kılıç" userId="baa01a254fc5068c" providerId="LiveId" clId="{072D37ED-D99E-4EEC-A69D-92D6D2AF8310}" dt="2019-12-09T11:50:30.998" v="748" actId="26606"/>
          <ac:spMkLst>
            <pc:docMk/>
            <pc:sldMk cId="3726715206" sldId="316"/>
            <ac:spMk id="3" creationId="{F535F208-B997-4EF6-B9C0-8F250C43D07B}"/>
          </ac:spMkLst>
        </pc:spChg>
        <pc:spChg chg="add del mod">
          <ac:chgData name="Yasemin Kılıç" userId="baa01a254fc5068c" providerId="LiveId" clId="{072D37ED-D99E-4EEC-A69D-92D6D2AF8310}" dt="2019-12-09T11:50:19.374" v="744" actId="478"/>
          <ac:spMkLst>
            <pc:docMk/>
            <pc:sldMk cId="3726715206" sldId="316"/>
            <ac:spMk id="4" creationId="{614037DB-1767-48CB-A63F-29A7BBABFA05}"/>
          </ac:spMkLst>
        </pc:spChg>
        <pc:picChg chg="add mod">
          <ac:chgData name="Yasemin Kılıç" userId="baa01a254fc5068c" providerId="LiveId" clId="{072D37ED-D99E-4EEC-A69D-92D6D2AF8310}" dt="2019-12-09T11:50:37.454" v="749" actId="27614"/>
          <ac:picMkLst>
            <pc:docMk/>
            <pc:sldMk cId="3726715206" sldId="316"/>
            <ac:picMk id="5" creationId="{D8073694-1C54-4C3E-8D54-81751F932B41}"/>
          </ac:picMkLst>
        </pc:picChg>
      </pc:sldChg>
      <pc:sldChg chg="addSp delSp modSp add mod modTransition setBg">
        <pc:chgData name="Yasemin Kılıç" userId="baa01a254fc5068c" providerId="LiveId" clId="{072D37ED-D99E-4EEC-A69D-92D6D2AF8310}" dt="2019-12-09T12:32:24.828" v="1023" actId="26606"/>
        <pc:sldMkLst>
          <pc:docMk/>
          <pc:sldMk cId="3279856406" sldId="317"/>
        </pc:sldMkLst>
        <pc:spChg chg="mod">
          <ac:chgData name="Yasemin Kılıç" userId="baa01a254fc5068c" providerId="LiveId" clId="{072D37ED-D99E-4EEC-A69D-92D6D2AF8310}" dt="2019-12-09T12:32:24.828" v="1023" actId="26606"/>
          <ac:spMkLst>
            <pc:docMk/>
            <pc:sldMk cId="3279856406" sldId="317"/>
            <ac:spMk id="2" creationId="{F3587C4B-95D4-4439-8D62-854DB27F3C38}"/>
          </ac:spMkLst>
        </pc:spChg>
        <pc:spChg chg="mod">
          <ac:chgData name="Yasemin Kılıç" userId="baa01a254fc5068c" providerId="LiveId" clId="{072D37ED-D99E-4EEC-A69D-92D6D2AF8310}" dt="2019-12-09T12:32:24.828" v="1023" actId="26606"/>
          <ac:spMkLst>
            <pc:docMk/>
            <pc:sldMk cId="3279856406" sldId="317"/>
            <ac:spMk id="3" creationId="{97B06E94-27FD-411D-8C69-1CFB4945334D}"/>
          </ac:spMkLst>
        </pc:spChg>
        <pc:spChg chg="add del">
          <ac:chgData name="Yasemin Kılıç" userId="baa01a254fc5068c" providerId="LiveId" clId="{072D37ED-D99E-4EEC-A69D-92D6D2AF8310}" dt="2019-12-01T19:01:18.264" v="277"/>
          <ac:spMkLst>
            <pc:docMk/>
            <pc:sldMk cId="3279856406" sldId="317"/>
            <ac:spMk id="4" creationId="{0E51D994-5EFB-4CCC-9C8C-883704123474}"/>
          </ac:spMkLst>
        </pc:spChg>
        <pc:spChg chg="add">
          <ac:chgData name="Yasemin Kılıç" userId="baa01a254fc5068c" providerId="LiveId" clId="{072D37ED-D99E-4EEC-A69D-92D6D2AF8310}" dt="2019-12-09T12:32:24.828" v="1023" actId="26606"/>
          <ac:spMkLst>
            <pc:docMk/>
            <pc:sldMk cId="3279856406" sldId="317"/>
            <ac:spMk id="8" creationId="{E009DD9B-5EE2-4C0D-8B2B-351C8C102205}"/>
          </ac:spMkLst>
        </pc:spChg>
        <pc:spChg chg="add">
          <ac:chgData name="Yasemin Kılıç" userId="baa01a254fc5068c" providerId="LiveId" clId="{072D37ED-D99E-4EEC-A69D-92D6D2AF8310}" dt="2019-12-09T12:32:24.828" v="1023" actId="26606"/>
          <ac:spMkLst>
            <pc:docMk/>
            <pc:sldMk cId="3279856406" sldId="317"/>
            <ac:spMk id="10" creationId="{E720DB99-7745-4E75-9D96-AAB6D55C531E}"/>
          </ac:spMkLst>
        </pc:spChg>
        <pc:spChg chg="add">
          <ac:chgData name="Yasemin Kılıç" userId="baa01a254fc5068c" providerId="LiveId" clId="{072D37ED-D99E-4EEC-A69D-92D6D2AF8310}" dt="2019-12-09T12:32:24.828" v="1023" actId="26606"/>
          <ac:spMkLst>
            <pc:docMk/>
            <pc:sldMk cId="3279856406" sldId="317"/>
            <ac:spMk id="12" creationId="{D68803C4-E159-4360-B7BB-74205C8F782D}"/>
          </ac:spMkLst>
        </pc:spChg>
        <pc:spChg chg="add">
          <ac:chgData name="Yasemin Kılıç" userId="baa01a254fc5068c" providerId="LiveId" clId="{072D37ED-D99E-4EEC-A69D-92D6D2AF8310}" dt="2019-12-09T12:32:24.828" v="1023" actId="26606"/>
          <ac:spMkLst>
            <pc:docMk/>
            <pc:sldMk cId="3279856406" sldId="317"/>
            <ac:spMk id="14" creationId="{504B0465-3B07-49BF-BEA7-D81476246293}"/>
          </ac:spMkLst>
        </pc:spChg>
        <pc:spChg chg="add">
          <ac:chgData name="Yasemin Kılıç" userId="baa01a254fc5068c" providerId="LiveId" clId="{072D37ED-D99E-4EEC-A69D-92D6D2AF8310}" dt="2019-12-09T12:32:24.828" v="1023" actId="26606"/>
          <ac:spMkLst>
            <pc:docMk/>
            <pc:sldMk cId="3279856406" sldId="317"/>
            <ac:spMk id="16" creationId="{49B7FFA5-14CB-4A4F-9BCC-CA3AA5D9D276}"/>
          </ac:spMkLst>
        </pc:spChg>
        <pc:spChg chg="add">
          <ac:chgData name="Yasemin Kılıç" userId="baa01a254fc5068c" providerId="LiveId" clId="{072D37ED-D99E-4EEC-A69D-92D6D2AF8310}" dt="2019-12-09T12:32:24.828" v="1023" actId="26606"/>
          <ac:spMkLst>
            <pc:docMk/>
            <pc:sldMk cId="3279856406" sldId="317"/>
            <ac:spMk id="18" creationId="{04E48745-7512-4EC2-9E20-9092D12150CA}"/>
          </ac:spMkLst>
        </pc:spChg>
      </pc:sldChg>
      <pc:sldChg chg="addSp delSp modSp add mod modTransition">
        <pc:chgData name="Yasemin Kılıç" userId="baa01a254fc5068c" providerId="LiveId" clId="{072D37ED-D99E-4EEC-A69D-92D6D2AF8310}" dt="2019-12-09T12:26:21.228" v="1000"/>
        <pc:sldMkLst>
          <pc:docMk/>
          <pc:sldMk cId="2772041690" sldId="318"/>
        </pc:sldMkLst>
        <pc:spChg chg="mod">
          <ac:chgData name="Yasemin Kılıç" userId="baa01a254fc5068c" providerId="LiveId" clId="{072D37ED-D99E-4EEC-A69D-92D6D2AF8310}" dt="2019-12-09T12:01:02.222" v="857" actId="20577"/>
          <ac:spMkLst>
            <pc:docMk/>
            <pc:sldMk cId="2772041690" sldId="318"/>
            <ac:spMk id="2" creationId="{371D7F1A-FF68-4FAB-9A18-F24FBAB4A1D1}"/>
          </ac:spMkLst>
        </pc:spChg>
        <pc:spChg chg="add del mod">
          <ac:chgData name="Yasemin Kılıç" userId="baa01a254fc5068c" providerId="LiveId" clId="{072D37ED-D99E-4EEC-A69D-92D6D2AF8310}" dt="2019-12-09T11:56:42.127" v="805" actId="478"/>
          <ac:spMkLst>
            <pc:docMk/>
            <pc:sldMk cId="2772041690" sldId="318"/>
            <ac:spMk id="3" creationId="{D4DD90B5-66AE-4652-B711-FEE12A0863C1}"/>
          </ac:spMkLst>
        </pc:spChg>
        <pc:spChg chg="add del mod">
          <ac:chgData name="Yasemin Kılıç" userId="baa01a254fc5068c" providerId="LiveId" clId="{072D37ED-D99E-4EEC-A69D-92D6D2AF8310}" dt="2019-12-09T11:56:32.548" v="803" actId="478"/>
          <ac:spMkLst>
            <pc:docMk/>
            <pc:sldMk cId="2772041690" sldId="318"/>
            <ac:spMk id="5" creationId="{1023F765-218C-474D-87F5-EC26284A3C53}"/>
          </ac:spMkLst>
        </pc:spChg>
        <pc:spChg chg="add del mod">
          <ac:chgData name="Yasemin Kılıç" userId="baa01a254fc5068c" providerId="LiveId" clId="{072D37ED-D99E-4EEC-A69D-92D6D2AF8310}" dt="2019-12-09T11:56:43.528" v="806"/>
          <ac:spMkLst>
            <pc:docMk/>
            <pc:sldMk cId="2772041690" sldId="318"/>
            <ac:spMk id="9" creationId="{70FF43C1-05B4-4248-B446-EAFFD526B4D1}"/>
          </ac:spMkLst>
        </pc:spChg>
        <pc:picChg chg="add del mod">
          <ac:chgData name="Yasemin Kılıç" userId="baa01a254fc5068c" providerId="LiveId" clId="{072D37ED-D99E-4EEC-A69D-92D6D2AF8310}" dt="2019-12-09T11:56:32.116" v="802"/>
          <ac:picMkLst>
            <pc:docMk/>
            <pc:sldMk cId="2772041690" sldId="318"/>
            <ac:picMk id="6" creationId="{6D00E6A4-562D-4409-8881-65EF4C5175BE}"/>
          </ac:picMkLst>
        </pc:picChg>
        <pc:picChg chg="add del mod">
          <ac:chgData name="Yasemin Kılıç" userId="baa01a254fc5068c" providerId="LiveId" clId="{072D37ED-D99E-4EEC-A69D-92D6D2AF8310}" dt="2019-12-09T11:55:59.933" v="791"/>
          <ac:picMkLst>
            <pc:docMk/>
            <pc:sldMk cId="2772041690" sldId="318"/>
            <ac:picMk id="7" creationId="{D949E3DC-5B42-4A01-9F73-6F359F230821}"/>
          </ac:picMkLst>
        </pc:picChg>
        <pc:picChg chg="add mod">
          <ac:chgData name="Yasemin Kılıç" userId="baa01a254fc5068c" providerId="LiveId" clId="{072D37ED-D99E-4EEC-A69D-92D6D2AF8310}" dt="2019-12-09T11:56:45.684" v="807" actId="1076"/>
          <ac:picMkLst>
            <pc:docMk/>
            <pc:sldMk cId="2772041690" sldId="318"/>
            <ac:picMk id="10" creationId="{9399D268-A2DD-49AB-A717-6F3B69250F92}"/>
          </ac:picMkLst>
        </pc:picChg>
      </pc:sldChg>
      <pc:sldChg chg="modSp add del mod">
        <pc:chgData name="Yasemin Kılıç" userId="baa01a254fc5068c" providerId="LiveId" clId="{072D37ED-D99E-4EEC-A69D-92D6D2AF8310}" dt="2019-12-09T11:54:29.317" v="787" actId="2696"/>
        <pc:sldMkLst>
          <pc:docMk/>
          <pc:sldMk cId="1481292290" sldId="319"/>
        </pc:sldMkLst>
        <pc:spChg chg="mod">
          <ac:chgData name="Yasemin Kılıç" userId="baa01a254fc5068c" providerId="LiveId" clId="{072D37ED-D99E-4EEC-A69D-92D6D2AF8310}" dt="2019-12-01T19:03:05.849" v="308"/>
          <ac:spMkLst>
            <pc:docMk/>
            <pc:sldMk cId="1481292290" sldId="319"/>
            <ac:spMk id="2" creationId="{A24CDABA-A292-4CA4-95CB-3F12CA6AD072}"/>
          </ac:spMkLst>
        </pc:spChg>
        <pc:spChg chg="mod">
          <ac:chgData name="Yasemin Kılıç" userId="baa01a254fc5068c" providerId="LiveId" clId="{072D37ED-D99E-4EEC-A69D-92D6D2AF8310}" dt="2019-12-01T19:03:18.469" v="316" actId="20577"/>
          <ac:spMkLst>
            <pc:docMk/>
            <pc:sldMk cId="1481292290" sldId="319"/>
            <ac:spMk id="3" creationId="{732D91DA-CB87-48E3-979B-3037AB03179A}"/>
          </ac:spMkLst>
        </pc:spChg>
      </pc:sldChg>
      <pc:sldChg chg="addSp modSp add mod modTransition setBg">
        <pc:chgData name="Yasemin Kılıç" userId="baa01a254fc5068c" providerId="LiveId" clId="{072D37ED-D99E-4EEC-A69D-92D6D2AF8310}" dt="2019-12-09T12:32:10.052" v="1022" actId="26606"/>
        <pc:sldMkLst>
          <pc:docMk/>
          <pc:sldMk cId="439400083" sldId="320"/>
        </pc:sldMkLst>
        <pc:spChg chg="mod">
          <ac:chgData name="Yasemin Kılıç" userId="baa01a254fc5068c" providerId="LiveId" clId="{072D37ED-D99E-4EEC-A69D-92D6D2AF8310}" dt="2019-12-09T12:32:10.052" v="1022" actId="26606"/>
          <ac:spMkLst>
            <pc:docMk/>
            <pc:sldMk cId="439400083" sldId="320"/>
            <ac:spMk id="2" creationId="{8509F8C0-F034-47EF-A487-31EF00ECBCDC}"/>
          </ac:spMkLst>
        </pc:spChg>
        <pc:spChg chg="mod">
          <ac:chgData name="Yasemin Kılıç" userId="baa01a254fc5068c" providerId="LiveId" clId="{072D37ED-D99E-4EEC-A69D-92D6D2AF8310}" dt="2019-12-09T12:32:10.052" v="1022" actId="26606"/>
          <ac:spMkLst>
            <pc:docMk/>
            <pc:sldMk cId="439400083" sldId="320"/>
            <ac:spMk id="3" creationId="{6F6915FF-A2E3-4807-8B67-FABD3610722A}"/>
          </ac:spMkLst>
        </pc:spChg>
        <pc:spChg chg="add">
          <ac:chgData name="Yasemin Kılıç" userId="baa01a254fc5068c" providerId="LiveId" clId="{072D37ED-D99E-4EEC-A69D-92D6D2AF8310}" dt="2019-12-09T12:32:10.052" v="1022" actId="26606"/>
          <ac:spMkLst>
            <pc:docMk/>
            <pc:sldMk cId="439400083" sldId="320"/>
            <ac:spMk id="8" creationId="{E009DD9B-5EE2-4C0D-8B2B-351C8C102205}"/>
          </ac:spMkLst>
        </pc:spChg>
        <pc:spChg chg="add">
          <ac:chgData name="Yasemin Kılıç" userId="baa01a254fc5068c" providerId="LiveId" clId="{072D37ED-D99E-4EEC-A69D-92D6D2AF8310}" dt="2019-12-09T12:32:10.052" v="1022" actId="26606"/>
          <ac:spMkLst>
            <pc:docMk/>
            <pc:sldMk cId="439400083" sldId="320"/>
            <ac:spMk id="10" creationId="{E720DB99-7745-4E75-9D96-AAB6D55C531E}"/>
          </ac:spMkLst>
        </pc:spChg>
        <pc:spChg chg="add">
          <ac:chgData name="Yasemin Kılıç" userId="baa01a254fc5068c" providerId="LiveId" clId="{072D37ED-D99E-4EEC-A69D-92D6D2AF8310}" dt="2019-12-09T12:32:10.052" v="1022" actId="26606"/>
          <ac:spMkLst>
            <pc:docMk/>
            <pc:sldMk cId="439400083" sldId="320"/>
            <ac:spMk id="12" creationId="{D68803C4-E159-4360-B7BB-74205C8F782D}"/>
          </ac:spMkLst>
        </pc:spChg>
        <pc:spChg chg="add">
          <ac:chgData name="Yasemin Kılıç" userId="baa01a254fc5068c" providerId="LiveId" clId="{072D37ED-D99E-4EEC-A69D-92D6D2AF8310}" dt="2019-12-09T12:32:10.052" v="1022" actId="26606"/>
          <ac:spMkLst>
            <pc:docMk/>
            <pc:sldMk cId="439400083" sldId="320"/>
            <ac:spMk id="14" creationId="{504B0465-3B07-49BF-BEA7-D81476246293}"/>
          </ac:spMkLst>
        </pc:spChg>
        <pc:spChg chg="add">
          <ac:chgData name="Yasemin Kılıç" userId="baa01a254fc5068c" providerId="LiveId" clId="{072D37ED-D99E-4EEC-A69D-92D6D2AF8310}" dt="2019-12-09T12:32:10.052" v="1022" actId="26606"/>
          <ac:spMkLst>
            <pc:docMk/>
            <pc:sldMk cId="439400083" sldId="320"/>
            <ac:spMk id="16" creationId="{49B7FFA5-14CB-4A4F-9BCC-CA3AA5D9D276}"/>
          </ac:spMkLst>
        </pc:spChg>
        <pc:spChg chg="add">
          <ac:chgData name="Yasemin Kılıç" userId="baa01a254fc5068c" providerId="LiveId" clId="{072D37ED-D99E-4EEC-A69D-92D6D2AF8310}" dt="2019-12-09T12:32:10.052" v="1022" actId="26606"/>
          <ac:spMkLst>
            <pc:docMk/>
            <pc:sldMk cId="439400083" sldId="320"/>
            <ac:spMk id="18" creationId="{04E48745-7512-4EC2-9E20-9092D12150CA}"/>
          </ac:spMkLst>
        </pc:spChg>
      </pc:sldChg>
      <pc:sldChg chg="addSp delSp modSp add mod modTransition">
        <pc:chgData name="Yasemin Kılıç" userId="baa01a254fc5068c" providerId="LiveId" clId="{072D37ED-D99E-4EEC-A69D-92D6D2AF8310}" dt="2019-12-09T12:26:21.228" v="1000"/>
        <pc:sldMkLst>
          <pc:docMk/>
          <pc:sldMk cId="2976213761" sldId="321"/>
        </pc:sldMkLst>
        <pc:spChg chg="mod">
          <ac:chgData name="Yasemin Kılıç" userId="baa01a254fc5068c" providerId="LiveId" clId="{072D37ED-D99E-4EEC-A69D-92D6D2AF8310}" dt="2019-12-01T19:04:56.307" v="357" actId="404"/>
          <ac:spMkLst>
            <pc:docMk/>
            <pc:sldMk cId="2976213761" sldId="321"/>
            <ac:spMk id="2" creationId="{AA790E1E-A4A2-40E1-8940-449B8AA5AE71}"/>
          </ac:spMkLst>
        </pc:spChg>
        <pc:spChg chg="del mod">
          <ac:chgData name="Yasemin Kılıç" userId="baa01a254fc5068c" providerId="LiveId" clId="{072D37ED-D99E-4EEC-A69D-92D6D2AF8310}" dt="2019-12-09T12:02:29.052" v="866" actId="478"/>
          <ac:spMkLst>
            <pc:docMk/>
            <pc:sldMk cId="2976213761" sldId="321"/>
            <ac:spMk id="3" creationId="{AB7A87B4-7FB8-4ECC-B1FE-5ED6FB0DB908}"/>
          </ac:spMkLst>
        </pc:spChg>
        <pc:spChg chg="add del mod">
          <ac:chgData name="Yasemin Kılıç" userId="baa01a254fc5068c" providerId="LiveId" clId="{072D37ED-D99E-4EEC-A69D-92D6D2AF8310}" dt="2019-12-09T12:02:31.862" v="867" actId="478"/>
          <ac:spMkLst>
            <pc:docMk/>
            <pc:sldMk cId="2976213761" sldId="321"/>
            <ac:spMk id="6" creationId="{53202DDA-3BCB-4694-AF94-7C141FE3370B}"/>
          </ac:spMkLst>
        </pc:spChg>
        <pc:picChg chg="add mod">
          <ac:chgData name="Yasemin Kılıç" userId="baa01a254fc5068c" providerId="LiveId" clId="{072D37ED-D99E-4EEC-A69D-92D6D2AF8310}" dt="2019-12-09T12:02:35.269" v="869" actId="1076"/>
          <ac:picMkLst>
            <pc:docMk/>
            <pc:sldMk cId="2976213761" sldId="321"/>
            <ac:picMk id="4" creationId="{424A8965-1E28-4C92-891E-7B5EA183F7CC}"/>
          </ac:picMkLst>
        </pc:picChg>
      </pc:sldChg>
      <pc:sldChg chg="addSp modSp add mod modTransition">
        <pc:chgData name="Yasemin Kılıç" userId="baa01a254fc5068c" providerId="LiveId" clId="{072D37ED-D99E-4EEC-A69D-92D6D2AF8310}" dt="2019-12-09T12:26:21.228" v="1000"/>
        <pc:sldMkLst>
          <pc:docMk/>
          <pc:sldMk cId="3045583166" sldId="322"/>
        </pc:sldMkLst>
        <pc:spChg chg="mod">
          <ac:chgData name="Yasemin Kılıç" userId="baa01a254fc5068c" providerId="LiveId" clId="{072D37ED-D99E-4EEC-A69D-92D6D2AF8310}" dt="2019-12-01T19:05:29.679" v="371" actId="20577"/>
          <ac:spMkLst>
            <pc:docMk/>
            <pc:sldMk cId="3045583166" sldId="322"/>
            <ac:spMk id="2" creationId="{77F8B238-62C6-48B6-ACD8-3026D41FE6E2}"/>
          </ac:spMkLst>
        </pc:spChg>
        <pc:spChg chg="mod">
          <ac:chgData name="Yasemin Kılıç" userId="baa01a254fc5068c" providerId="LiveId" clId="{072D37ED-D99E-4EEC-A69D-92D6D2AF8310}" dt="2019-12-09T12:26:21.228" v="1000"/>
          <ac:spMkLst>
            <pc:docMk/>
            <pc:sldMk cId="3045583166" sldId="322"/>
            <ac:spMk id="3" creationId="{A89AEBF0-F306-4B61-8D5B-F93535B0EEB9}"/>
          </ac:spMkLst>
        </pc:spChg>
        <pc:picChg chg="add mod">
          <ac:chgData name="Yasemin Kılıç" userId="baa01a254fc5068c" providerId="LiveId" clId="{072D37ED-D99E-4EEC-A69D-92D6D2AF8310}" dt="2019-12-09T12:04:24.378" v="886" actId="1076"/>
          <ac:picMkLst>
            <pc:docMk/>
            <pc:sldMk cId="3045583166" sldId="322"/>
            <ac:picMk id="4" creationId="{6B3B1D54-47DB-496C-9E8E-4F1E5CCE501A}"/>
          </ac:picMkLst>
        </pc:picChg>
      </pc:sldChg>
      <pc:sldChg chg="addSp delSp modSp add mod modTransition setBg">
        <pc:chgData name="Yasemin Kılıç" userId="baa01a254fc5068c" providerId="LiveId" clId="{072D37ED-D99E-4EEC-A69D-92D6D2AF8310}" dt="2019-12-09T12:31:53.103" v="1021" actId="26606"/>
        <pc:sldMkLst>
          <pc:docMk/>
          <pc:sldMk cId="2013382966" sldId="323"/>
        </pc:sldMkLst>
        <pc:spChg chg="mod">
          <ac:chgData name="Yasemin Kılıç" userId="baa01a254fc5068c" providerId="LiveId" clId="{072D37ED-D99E-4EEC-A69D-92D6D2AF8310}" dt="2019-12-09T12:31:53.103" v="1021" actId="26606"/>
          <ac:spMkLst>
            <pc:docMk/>
            <pc:sldMk cId="2013382966" sldId="323"/>
            <ac:spMk id="2" creationId="{DAB3F92A-28E7-467C-B873-83E5A77F15E9}"/>
          </ac:spMkLst>
        </pc:spChg>
        <pc:spChg chg="del">
          <ac:chgData name="Yasemin Kılıç" userId="baa01a254fc5068c" providerId="LiveId" clId="{072D37ED-D99E-4EEC-A69D-92D6D2AF8310}" dt="2019-12-01T19:06:07.860" v="388"/>
          <ac:spMkLst>
            <pc:docMk/>
            <pc:sldMk cId="2013382966" sldId="323"/>
            <ac:spMk id="3" creationId="{4A8102CB-6B1C-4E89-B948-9DFCE8D7ED68}"/>
          </ac:spMkLst>
        </pc:spChg>
        <pc:spChg chg="add del mod">
          <ac:chgData name="Yasemin Kılıç" userId="baa01a254fc5068c" providerId="LiveId" clId="{072D37ED-D99E-4EEC-A69D-92D6D2AF8310}" dt="2019-12-01T19:06:22.977" v="398" actId="478"/>
          <ac:spMkLst>
            <pc:docMk/>
            <pc:sldMk cId="2013382966" sldId="323"/>
            <ac:spMk id="4" creationId="{17E2996C-6954-4EDE-BBFD-CD83E45D6536}"/>
          </ac:spMkLst>
        </pc:spChg>
        <pc:spChg chg="add mod">
          <ac:chgData name="Yasemin Kılıç" userId="baa01a254fc5068c" providerId="LiveId" clId="{072D37ED-D99E-4EEC-A69D-92D6D2AF8310}" dt="2019-12-09T12:31:53.103" v="1021" actId="26606"/>
          <ac:spMkLst>
            <pc:docMk/>
            <pc:sldMk cId="2013382966" sldId="323"/>
            <ac:spMk id="5" creationId="{38E9B8DD-4DE8-436D-82B5-FCD9744729F0}"/>
          </ac:spMkLst>
        </pc:spChg>
        <pc:spChg chg="add del">
          <ac:chgData name="Yasemin Kılıç" userId="baa01a254fc5068c" providerId="LiveId" clId="{072D37ED-D99E-4EEC-A69D-92D6D2AF8310}" dt="2019-12-01T19:06:30.702" v="401"/>
          <ac:spMkLst>
            <pc:docMk/>
            <pc:sldMk cId="2013382966" sldId="323"/>
            <ac:spMk id="6" creationId="{80E8D5FC-0AE5-432A-81ED-92447A561209}"/>
          </ac:spMkLst>
        </pc:spChg>
        <pc:spChg chg="add">
          <ac:chgData name="Yasemin Kılıç" userId="baa01a254fc5068c" providerId="LiveId" clId="{072D37ED-D99E-4EEC-A69D-92D6D2AF8310}" dt="2019-12-09T12:31:53.103" v="1021" actId="26606"/>
          <ac:spMkLst>
            <pc:docMk/>
            <pc:sldMk cId="2013382966" sldId="323"/>
            <ac:spMk id="10" creationId="{E009DD9B-5EE2-4C0D-8B2B-351C8C102205}"/>
          </ac:spMkLst>
        </pc:spChg>
        <pc:spChg chg="add">
          <ac:chgData name="Yasemin Kılıç" userId="baa01a254fc5068c" providerId="LiveId" clId="{072D37ED-D99E-4EEC-A69D-92D6D2AF8310}" dt="2019-12-09T12:31:53.103" v="1021" actId="26606"/>
          <ac:spMkLst>
            <pc:docMk/>
            <pc:sldMk cId="2013382966" sldId="323"/>
            <ac:spMk id="12" creationId="{E720DB99-7745-4E75-9D96-AAB6D55C531E}"/>
          </ac:spMkLst>
        </pc:spChg>
        <pc:spChg chg="add">
          <ac:chgData name="Yasemin Kılıç" userId="baa01a254fc5068c" providerId="LiveId" clId="{072D37ED-D99E-4EEC-A69D-92D6D2AF8310}" dt="2019-12-09T12:31:53.103" v="1021" actId="26606"/>
          <ac:spMkLst>
            <pc:docMk/>
            <pc:sldMk cId="2013382966" sldId="323"/>
            <ac:spMk id="14" creationId="{D68803C4-E159-4360-B7BB-74205C8F782D}"/>
          </ac:spMkLst>
        </pc:spChg>
        <pc:spChg chg="add">
          <ac:chgData name="Yasemin Kılıç" userId="baa01a254fc5068c" providerId="LiveId" clId="{072D37ED-D99E-4EEC-A69D-92D6D2AF8310}" dt="2019-12-09T12:31:53.103" v="1021" actId="26606"/>
          <ac:spMkLst>
            <pc:docMk/>
            <pc:sldMk cId="2013382966" sldId="323"/>
            <ac:spMk id="16" creationId="{504B0465-3B07-49BF-BEA7-D81476246293}"/>
          </ac:spMkLst>
        </pc:spChg>
        <pc:spChg chg="add">
          <ac:chgData name="Yasemin Kılıç" userId="baa01a254fc5068c" providerId="LiveId" clId="{072D37ED-D99E-4EEC-A69D-92D6D2AF8310}" dt="2019-12-09T12:31:53.103" v="1021" actId="26606"/>
          <ac:spMkLst>
            <pc:docMk/>
            <pc:sldMk cId="2013382966" sldId="323"/>
            <ac:spMk id="18" creationId="{49B7FFA5-14CB-4A4F-9BCC-CA3AA5D9D276}"/>
          </ac:spMkLst>
        </pc:spChg>
        <pc:spChg chg="add">
          <ac:chgData name="Yasemin Kılıç" userId="baa01a254fc5068c" providerId="LiveId" clId="{072D37ED-D99E-4EEC-A69D-92D6D2AF8310}" dt="2019-12-09T12:31:53.103" v="1021" actId="26606"/>
          <ac:spMkLst>
            <pc:docMk/>
            <pc:sldMk cId="2013382966" sldId="323"/>
            <ac:spMk id="20" creationId="{04E48745-7512-4EC2-9E20-9092D12150CA}"/>
          </ac:spMkLst>
        </pc:spChg>
      </pc:sldChg>
      <pc:sldChg chg="addSp modSp add mod modTransition">
        <pc:chgData name="Yasemin Kılıç" userId="baa01a254fc5068c" providerId="LiveId" clId="{072D37ED-D99E-4EEC-A69D-92D6D2AF8310}" dt="2019-12-09T12:26:21.228" v="1000"/>
        <pc:sldMkLst>
          <pc:docMk/>
          <pc:sldMk cId="2417817209" sldId="324"/>
        </pc:sldMkLst>
        <pc:spChg chg="mod">
          <ac:chgData name="Yasemin Kılıç" userId="baa01a254fc5068c" providerId="LiveId" clId="{072D37ED-D99E-4EEC-A69D-92D6D2AF8310}" dt="2019-12-09T12:15:24.310" v="957" actId="20577"/>
          <ac:spMkLst>
            <pc:docMk/>
            <pc:sldMk cId="2417817209" sldId="324"/>
            <ac:spMk id="2" creationId="{C1D4D0EB-C988-4CB6-8741-65CDED2981E6}"/>
          </ac:spMkLst>
        </pc:spChg>
        <pc:spChg chg="mod">
          <ac:chgData name="Yasemin Kılıç" userId="baa01a254fc5068c" providerId="LiveId" clId="{072D37ED-D99E-4EEC-A69D-92D6D2AF8310}" dt="2019-12-09T12:26:21.228" v="1000"/>
          <ac:spMkLst>
            <pc:docMk/>
            <pc:sldMk cId="2417817209" sldId="324"/>
            <ac:spMk id="3" creationId="{E814ED8C-8A73-400C-B97F-71171A7993F3}"/>
          </ac:spMkLst>
        </pc:spChg>
        <pc:picChg chg="add mod">
          <ac:chgData name="Yasemin Kılıç" userId="baa01a254fc5068c" providerId="LiveId" clId="{072D37ED-D99E-4EEC-A69D-92D6D2AF8310}" dt="2019-12-09T12:06:00.004" v="892" actId="1076"/>
          <ac:picMkLst>
            <pc:docMk/>
            <pc:sldMk cId="2417817209" sldId="324"/>
            <ac:picMk id="4" creationId="{AA984BB6-034F-4AD2-B4D1-5867DD7E3888}"/>
          </ac:picMkLst>
        </pc:picChg>
      </pc:sldChg>
      <pc:sldChg chg="modSp add del mod">
        <pc:chgData name="Yasemin Kılıç" userId="baa01a254fc5068c" providerId="LiveId" clId="{072D37ED-D99E-4EEC-A69D-92D6D2AF8310}" dt="2019-12-09T12:07:42.446" v="897" actId="2696"/>
        <pc:sldMkLst>
          <pc:docMk/>
          <pc:sldMk cId="1683997288" sldId="325"/>
        </pc:sldMkLst>
        <pc:spChg chg="mod">
          <ac:chgData name="Yasemin Kılıç" userId="baa01a254fc5068c" providerId="LiveId" clId="{072D37ED-D99E-4EEC-A69D-92D6D2AF8310}" dt="2019-12-01T19:08:37.368" v="479" actId="20577"/>
          <ac:spMkLst>
            <pc:docMk/>
            <pc:sldMk cId="1683997288" sldId="325"/>
            <ac:spMk id="2" creationId="{4E549718-EEBD-4AC7-9F2B-54B3EF0AE72C}"/>
          </ac:spMkLst>
        </pc:spChg>
        <pc:spChg chg="mod">
          <ac:chgData name="Yasemin Kılıç" userId="baa01a254fc5068c" providerId="LiveId" clId="{072D37ED-D99E-4EEC-A69D-92D6D2AF8310}" dt="2019-12-01T19:08:45.329" v="480" actId="20577"/>
          <ac:spMkLst>
            <pc:docMk/>
            <pc:sldMk cId="1683997288" sldId="325"/>
            <ac:spMk id="3" creationId="{97FF5020-2F7E-4AF2-83D3-B9497DB1DB53}"/>
          </ac:spMkLst>
        </pc:spChg>
      </pc:sldChg>
      <pc:sldChg chg="addSp modSp add mod modTransition setBg">
        <pc:chgData name="Yasemin Kılıç" userId="baa01a254fc5068c" providerId="LiveId" clId="{072D37ED-D99E-4EEC-A69D-92D6D2AF8310}" dt="2019-12-09T12:31:38.175" v="1020" actId="26606"/>
        <pc:sldMkLst>
          <pc:docMk/>
          <pc:sldMk cId="1877234499" sldId="326"/>
        </pc:sldMkLst>
        <pc:spChg chg="mod">
          <ac:chgData name="Yasemin Kılıç" userId="baa01a254fc5068c" providerId="LiveId" clId="{072D37ED-D99E-4EEC-A69D-92D6D2AF8310}" dt="2019-12-09T12:31:38.175" v="1020" actId="26606"/>
          <ac:spMkLst>
            <pc:docMk/>
            <pc:sldMk cId="1877234499" sldId="326"/>
            <ac:spMk id="2" creationId="{5E7F3042-F8B3-4567-B4BB-9B31C70106D7}"/>
          </ac:spMkLst>
        </pc:spChg>
        <pc:spChg chg="mod">
          <ac:chgData name="Yasemin Kılıç" userId="baa01a254fc5068c" providerId="LiveId" clId="{072D37ED-D99E-4EEC-A69D-92D6D2AF8310}" dt="2019-12-09T12:31:38.175" v="1020" actId="26606"/>
          <ac:spMkLst>
            <pc:docMk/>
            <pc:sldMk cId="1877234499" sldId="326"/>
            <ac:spMk id="3" creationId="{9C718E7C-4A72-41D8-9FD0-ED6A567F1CBD}"/>
          </ac:spMkLst>
        </pc:spChg>
        <pc:spChg chg="add">
          <ac:chgData name="Yasemin Kılıç" userId="baa01a254fc5068c" providerId="LiveId" clId="{072D37ED-D99E-4EEC-A69D-92D6D2AF8310}" dt="2019-12-09T12:31:38.175" v="1020" actId="26606"/>
          <ac:spMkLst>
            <pc:docMk/>
            <pc:sldMk cId="1877234499" sldId="326"/>
            <ac:spMk id="8" creationId="{E009DD9B-5EE2-4C0D-8B2B-351C8C102205}"/>
          </ac:spMkLst>
        </pc:spChg>
        <pc:spChg chg="add">
          <ac:chgData name="Yasemin Kılıç" userId="baa01a254fc5068c" providerId="LiveId" clId="{072D37ED-D99E-4EEC-A69D-92D6D2AF8310}" dt="2019-12-09T12:31:38.175" v="1020" actId="26606"/>
          <ac:spMkLst>
            <pc:docMk/>
            <pc:sldMk cId="1877234499" sldId="326"/>
            <ac:spMk id="10" creationId="{E720DB99-7745-4E75-9D96-AAB6D55C531E}"/>
          </ac:spMkLst>
        </pc:spChg>
        <pc:spChg chg="add">
          <ac:chgData name="Yasemin Kılıç" userId="baa01a254fc5068c" providerId="LiveId" clId="{072D37ED-D99E-4EEC-A69D-92D6D2AF8310}" dt="2019-12-09T12:31:38.175" v="1020" actId="26606"/>
          <ac:spMkLst>
            <pc:docMk/>
            <pc:sldMk cId="1877234499" sldId="326"/>
            <ac:spMk id="12" creationId="{D68803C4-E159-4360-B7BB-74205C8F782D}"/>
          </ac:spMkLst>
        </pc:spChg>
        <pc:spChg chg="add">
          <ac:chgData name="Yasemin Kılıç" userId="baa01a254fc5068c" providerId="LiveId" clId="{072D37ED-D99E-4EEC-A69D-92D6D2AF8310}" dt="2019-12-09T12:31:38.175" v="1020" actId="26606"/>
          <ac:spMkLst>
            <pc:docMk/>
            <pc:sldMk cId="1877234499" sldId="326"/>
            <ac:spMk id="14" creationId="{504B0465-3B07-49BF-BEA7-D81476246293}"/>
          </ac:spMkLst>
        </pc:spChg>
        <pc:spChg chg="add">
          <ac:chgData name="Yasemin Kılıç" userId="baa01a254fc5068c" providerId="LiveId" clId="{072D37ED-D99E-4EEC-A69D-92D6D2AF8310}" dt="2019-12-09T12:31:38.175" v="1020" actId="26606"/>
          <ac:spMkLst>
            <pc:docMk/>
            <pc:sldMk cId="1877234499" sldId="326"/>
            <ac:spMk id="16" creationId="{49B7FFA5-14CB-4A4F-9BCC-CA3AA5D9D276}"/>
          </ac:spMkLst>
        </pc:spChg>
        <pc:spChg chg="add">
          <ac:chgData name="Yasemin Kılıç" userId="baa01a254fc5068c" providerId="LiveId" clId="{072D37ED-D99E-4EEC-A69D-92D6D2AF8310}" dt="2019-12-09T12:31:38.175" v="1020" actId="26606"/>
          <ac:spMkLst>
            <pc:docMk/>
            <pc:sldMk cId="1877234499" sldId="326"/>
            <ac:spMk id="18" creationId="{04E48745-7512-4EC2-9E20-9092D12150CA}"/>
          </ac:spMkLst>
        </pc:spChg>
      </pc:sldChg>
      <pc:sldChg chg="addSp delSp modSp add mod modTransition setBg">
        <pc:chgData name="Yasemin Kılıç" userId="baa01a254fc5068c" providerId="LiveId" clId="{072D37ED-D99E-4EEC-A69D-92D6D2AF8310}" dt="2019-12-09T12:31:28.526" v="1019" actId="1076"/>
        <pc:sldMkLst>
          <pc:docMk/>
          <pc:sldMk cId="2463621128" sldId="327"/>
        </pc:sldMkLst>
        <pc:spChg chg="del mod">
          <ac:chgData name="Yasemin Kılıç" userId="baa01a254fc5068c" providerId="LiveId" clId="{072D37ED-D99E-4EEC-A69D-92D6D2AF8310}" dt="2019-12-09T12:12:25.147" v="943" actId="478"/>
          <ac:spMkLst>
            <pc:docMk/>
            <pc:sldMk cId="2463621128" sldId="327"/>
            <ac:spMk id="2" creationId="{98AEE117-59A1-44E9-8ED7-E3EB021213EB}"/>
          </ac:spMkLst>
        </pc:spChg>
        <pc:spChg chg="mod ord">
          <ac:chgData name="Yasemin Kılıç" userId="baa01a254fc5068c" providerId="LiveId" clId="{072D37ED-D99E-4EEC-A69D-92D6D2AF8310}" dt="2019-12-09T12:31:15.456" v="1013" actId="26606"/>
          <ac:spMkLst>
            <pc:docMk/>
            <pc:sldMk cId="2463621128" sldId="327"/>
            <ac:spMk id="3" creationId="{765A2011-98C0-48E6-B288-52DAB187741C}"/>
          </ac:spMkLst>
        </pc:spChg>
        <pc:spChg chg="add del mod">
          <ac:chgData name="Yasemin Kılıç" userId="baa01a254fc5068c" providerId="LiveId" clId="{072D37ED-D99E-4EEC-A69D-92D6D2AF8310}" dt="2019-12-09T12:12:27.815" v="945" actId="478"/>
          <ac:spMkLst>
            <pc:docMk/>
            <pc:sldMk cId="2463621128" sldId="327"/>
            <ac:spMk id="6" creationId="{502DE188-305F-4F44-A597-4D16210C6862}"/>
          </ac:spMkLst>
        </pc:spChg>
        <pc:spChg chg="add mod ord">
          <ac:chgData name="Yasemin Kılıç" userId="baa01a254fc5068c" providerId="LiveId" clId="{072D37ED-D99E-4EEC-A69D-92D6D2AF8310}" dt="2019-12-09T12:31:15.456" v="1013" actId="26606"/>
          <ac:spMkLst>
            <pc:docMk/>
            <pc:sldMk cId="2463621128" sldId="327"/>
            <ac:spMk id="7" creationId="{8090FC31-4903-4D5D-9EAC-76D80FFDA1FD}"/>
          </ac:spMkLst>
        </pc:spChg>
        <pc:spChg chg="add del">
          <ac:chgData name="Yasemin Kılıç" userId="baa01a254fc5068c" providerId="LiveId" clId="{072D37ED-D99E-4EEC-A69D-92D6D2AF8310}" dt="2019-12-09T12:31:15.396" v="1012" actId="26606"/>
          <ac:spMkLst>
            <pc:docMk/>
            <pc:sldMk cId="2463621128" sldId="327"/>
            <ac:spMk id="12" creationId="{1C7FF924-8DA0-4BE9-8C7E-095B0EC13A44}"/>
          </ac:spMkLst>
        </pc:spChg>
        <pc:spChg chg="add">
          <ac:chgData name="Yasemin Kılıç" userId="baa01a254fc5068c" providerId="LiveId" clId="{072D37ED-D99E-4EEC-A69D-92D6D2AF8310}" dt="2019-12-09T12:31:15.456" v="1013" actId="26606"/>
          <ac:spMkLst>
            <pc:docMk/>
            <pc:sldMk cId="2463621128" sldId="327"/>
            <ac:spMk id="18" creationId="{4DA90C30-B990-4CCA-B584-40F864DA3A82}"/>
          </ac:spMkLst>
        </pc:spChg>
        <pc:grpChg chg="add del">
          <ac:chgData name="Yasemin Kılıç" userId="baa01a254fc5068c" providerId="LiveId" clId="{072D37ED-D99E-4EEC-A69D-92D6D2AF8310}" dt="2019-12-09T12:31:15.396" v="1012" actId="26606"/>
          <ac:grpSpMkLst>
            <pc:docMk/>
            <pc:sldMk cId="2463621128" sldId="327"/>
            <ac:grpSpMk id="14" creationId="{5029B4A8-2CF0-48DC-B29E-F3B62EDDC445}"/>
          </ac:grpSpMkLst>
        </pc:grpChg>
        <pc:grpChg chg="add">
          <ac:chgData name="Yasemin Kılıç" userId="baa01a254fc5068c" providerId="LiveId" clId="{072D37ED-D99E-4EEC-A69D-92D6D2AF8310}" dt="2019-12-09T12:31:15.456" v="1013" actId="26606"/>
          <ac:grpSpMkLst>
            <pc:docMk/>
            <pc:sldMk cId="2463621128" sldId="327"/>
            <ac:grpSpMk id="19" creationId="{D060B936-2771-48DC-842C-14EE9318E3E2}"/>
          </ac:grpSpMkLst>
        </pc:grpChg>
        <pc:picChg chg="add mod ord">
          <ac:chgData name="Yasemin Kılıç" userId="baa01a254fc5068c" providerId="LiveId" clId="{072D37ED-D99E-4EEC-A69D-92D6D2AF8310}" dt="2019-12-09T12:31:28.526" v="1019" actId="1076"/>
          <ac:picMkLst>
            <pc:docMk/>
            <pc:sldMk cId="2463621128" sldId="327"/>
            <ac:picMk id="4" creationId="{CE05004F-2390-4890-BF1F-3208786E265E}"/>
          </ac:picMkLst>
        </pc:picChg>
      </pc:sldChg>
      <pc:sldChg chg="modSp add del mod">
        <pc:chgData name="Yasemin Kılıç" userId="baa01a254fc5068c" providerId="LiveId" clId="{072D37ED-D99E-4EEC-A69D-92D6D2AF8310}" dt="2019-12-09T12:14:18.954" v="951" actId="2696"/>
        <pc:sldMkLst>
          <pc:docMk/>
          <pc:sldMk cId="1896390950" sldId="328"/>
        </pc:sldMkLst>
        <pc:spChg chg="mod">
          <ac:chgData name="Yasemin Kılıç" userId="baa01a254fc5068c" providerId="LiveId" clId="{072D37ED-D99E-4EEC-A69D-92D6D2AF8310}" dt="2019-12-01T19:09:54.013" v="523" actId="20577"/>
          <ac:spMkLst>
            <pc:docMk/>
            <pc:sldMk cId="1896390950" sldId="328"/>
            <ac:spMk id="2" creationId="{2944FB20-8D27-46FD-86CB-77C418FCA876}"/>
          </ac:spMkLst>
        </pc:spChg>
        <pc:spChg chg="mod">
          <ac:chgData name="Yasemin Kılıç" userId="baa01a254fc5068c" providerId="LiveId" clId="{072D37ED-D99E-4EEC-A69D-92D6D2AF8310}" dt="2019-12-01T19:09:45.755" v="510"/>
          <ac:spMkLst>
            <pc:docMk/>
            <pc:sldMk cId="1896390950" sldId="328"/>
            <ac:spMk id="3" creationId="{75EA20AF-12D6-4E23-9473-BC65D3AA483A}"/>
          </ac:spMkLst>
        </pc:spChg>
      </pc:sldChg>
      <pc:sldChg chg="modSp add del mod">
        <pc:chgData name="Yasemin Kılıç" userId="baa01a254fc5068c" providerId="LiveId" clId="{072D37ED-D99E-4EEC-A69D-92D6D2AF8310}" dt="2019-12-09T12:14:34.329" v="952" actId="47"/>
        <pc:sldMkLst>
          <pc:docMk/>
          <pc:sldMk cId="2730597201" sldId="329"/>
        </pc:sldMkLst>
        <pc:spChg chg="mod">
          <ac:chgData name="Yasemin Kılıç" userId="baa01a254fc5068c" providerId="LiveId" clId="{072D37ED-D99E-4EEC-A69D-92D6D2AF8310}" dt="2019-12-01T19:10:28.470" v="544" actId="20577"/>
          <ac:spMkLst>
            <pc:docMk/>
            <pc:sldMk cId="2730597201" sldId="329"/>
            <ac:spMk id="2" creationId="{714676AC-9F1A-4D56-BC98-3287324A1D78}"/>
          </ac:spMkLst>
        </pc:spChg>
        <pc:spChg chg="mod">
          <ac:chgData name="Yasemin Kılıç" userId="baa01a254fc5068c" providerId="LiveId" clId="{072D37ED-D99E-4EEC-A69D-92D6D2AF8310}" dt="2019-12-01T19:10:19.017" v="535" actId="27636"/>
          <ac:spMkLst>
            <pc:docMk/>
            <pc:sldMk cId="2730597201" sldId="329"/>
            <ac:spMk id="3" creationId="{7C5472CF-2F1A-4ED7-A9AE-CEA940FB7C81}"/>
          </ac:spMkLst>
        </pc:spChg>
      </pc:sldChg>
      <pc:sldChg chg="addSp delSp modSp add mod modTransition setBg">
        <pc:chgData name="Yasemin Kılıç" userId="baa01a254fc5068c" providerId="LiveId" clId="{072D37ED-D99E-4EEC-A69D-92D6D2AF8310}" dt="2019-12-09T12:30:45.673" v="1010" actId="26606"/>
        <pc:sldMkLst>
          <pc:docMk/>
          <pc:sldMk cId="4182618200" sldId="330"/>
        </pc:sldMkLst>
        <pc:spChg chg="mod">
          <ac:chgData name="Yasemin Kılıç" userId="baa01a254fc5068c" providerId="LiveId" clId="{072D37ED-D99E-4EEC-A69D-92D6D2AF8310}" dt="2019-12-09T12:30:45.673" v="1010" actId="26606"/>
          <ac:spMkLst>
            <pc:docMk/>
            <pc:sldMk cId="4182618200" sldId="330"/>
            <ac:spMk id="2" creationId="{A2C028F9-7177-4B8B-B469-0A1C051EB99C}"/>
          </ac:spMkLst>
        </pc:spChg>
        <pc:spChg chg="mod">
          <ac:chgData name="Yasemin Kılıç" userId="baa01a254fc5068c" providerId="LiveId" clId="{072D37ED-D99E-4EEC-A69D-92D6D2AF8310}" dt="2019-12-09T12:30:45.673" v="1010" actId="26606"/>
          <ac:spMkLst>
            <pc:docMk/>
            <pc:sldMk cId="4182618200" sldId="330"/>
            <ac:spMk id="3" creationId="{A7B668C7-34C3-4B9D-9D45-311F1422EA11}"/>
          </ac:spMkLst>
        </pc:spChg>
        <pc:spChg chg="add">
          <ac:chgData name="Yasemin Kılıç" userId="baa01a254fc5068c" providerId="LiveId" clId="{072D37ED-D99E-4EEC-A69D-92D6D2AF8310}" dt="2019-12-09T12:30:45.673" v="1010" actId="26606"/>
          <ac:spMkLst>
            <pc:docMk/>
            <pc:sldMk cId="4182618200" sldId="330"/>
            <ac:spMk id="8" creationId="{E009DD9B-5EE2-4C0D-8B2B-351C8C102205}"/>
          </ac:spMkLst>
        </pc:spChg>
        <pc:spChg chg="add">
          <ac:chgData name="Yasemin Kılıç" userId="baa01a254fc5068c" providerId="LiveId" clId="{072D37ED-D99E-4EEC-A69D-92D6D2AF8310}" dt="2019-12-09T12:30:45.673" v="1010" actId="26606"/>
          <ac:spMkLst>
            <pc:docMk/>
            <pc:sldMk cId="4182618200" sldId="330"/>
            <ac:spMk id="10" creationId="{E720DB99-7745-4E75-9D96-AAB6D55C531E}"/>
          </ac:spMkLst>
        </pc:spChg>
        <pc:spChg chg="add">
          <ac:chgData name="Yasemin Kılıç" userId="baa01a254fc5068c" providerId="LiveId" clId="{072D37ED-D99E-4EEC-A69D-92D6D2AF8310}" dt="2019-12-09T12:30:45.673" v="1010" actId="26606"/>
          <ac:spMkLst>
            <pc:docMk/>
            <pc:sldMk cId="4182618200" sldId="330"/>
            <ac:spMk id="12" creationId="{D68803C4-E159-4360-B7BB-74205C8F782D}"/>
          </ac:spMkLst>
        </pc:spChg>
        <pc:spChg chg="add">
          <ac:chgData name="Yasemin Kılıç" userId="baa01a254fc5068c" providerId="LiveId" clId="{072D37ED-D99E-4EEC-A69D-92D6D2AF8310}" dt="2019-12-09T12:30:45.673" v="1010" actId="26606"/>
          <ac:spMkLst>
            <pc:docMk/>
            <pc:sldMk cId="4182618200" sldId="330"/>
            <ac:spMk id="14" creationId="{504B0465-3B07-49BF-BEA7-D81476246293}"/>
          </ac:spMkLst>
        </pc:spChg>
        <pc:spChg chg="add">
          <ac:chgData name="Yasemin Kılıç" userId="baa01a254fc5068c" providerId="LiveId" clId="{072D37ED-D99E-4EEC-A69D-92D6D2AF8310}" dt="2019-12-09T12:30:45.673" v="1010" actId="26606"/>
          <ac:spMkLst>
            <pc:docMk/>
            <pc:sldMk cId="4182618200" sldId="330"/>
            <ac:spMk id="16" creationId="{49B7FFA5-14CB-4A4F-9BCC-CA3AA5D9D276}"/>
          </ac:spMkLst>
        </pc:spChg>
        <pc:spChg chg="add">
          <ac:chgData name="Yasemin Kılıç" userId="baa01a254fc5068c" providerId="LiveId" clId="{072D37ED-D99E-4EEC-A69D-92D6D2AF8310}" dt="2019-12-09T12:30:45.673" v="1010" actId="26606"/>
          <ac:spMkLst>
            <pc:docMk/>
            <pc:sldMk cId="4182618200" sldId="330"/>
            <ac:spMk id="18" creationId="{04E48745-7512-4EC2-9E20-9092D12150CA}"/>
          </ac:spMkLst>
        </pc:spChg>
        <pc:picChg chg="add del mod">
          <ac:chgData name="Yasemin Kılıç" userId="baa01a254fc5068c" providerId="LiveId" clId="{072D37ED-D99E-4EEC-A69D-92D6D2AF8310}" dt="2019-12-09T12:14:50.138" v="956"/>
          <ac:picMkLst>
            <pc:docMk/>
            <pc:sldMk cId="4182618200" sldId="330"/>
            <ac:picMk id="4" creationId="{3A9936E9-B0BF-48F3-9C9E-4E7670433BBF}"/>
          </ac:picMkLst>
        </pc:picChg>
      </pc:sldChg>
      <pc:sldChg chg="modSp add del mod">
        <pc:chgData name="Yasemin Kılıç" userId="baa01a254fc5068c" providerId="LiveId" clId="{072D37ED-D99E-4EEC-A69D-92D6D2AF8310}" dt="2019-12-09T12:16:53.225" v="979" actId="2696"/>
        <pc:sldMkLst>
          <pc:docMk/>
          <pc:sldMk cId="4027115463" sldId="331"/>
        </pc:sldMkLst>
        <pc:spChg chg="mod">
          <ac:chgData name="Yasemin Kılıç" userId="baa01a254fc5068c" providerId="LiveId" clId="{072D37ED-D99E-4EEC-A69D-92D6D2AF8310}" dt="2019-12-01T19:11:22.564" v="566" actId="14100"/>
          <ac:spMkLst>
            <pc:docMk/>
            <pc:sldMk cId="4027115463" sldId="331"/>
            <ac:spMk id="2" creationId="{7BDCB026-602C-4097-AFC1-120BA1846A18}"/>
          </ac:spMkLst>
        </pc:spChg>
        <pc:spChg chg="mod">
          <ac:chgData name="Yasemin Kılıç" userId="baa01a254fc5068c" providerId="LiveId" clId="{072D37ED-D99E-4EEC-A69D-92D6D2AF8310}" dt="2019-12-01T19:11:13.042" v="565" actId="20577"/>
          <ac:spMkLst>
            <pc:docMk/>
            <pc:sldMk cId="4027115463" sldId="331"/>
            <ac:spMk id="3" creationId="{6F3D4DC2-3760-4839-B636-4546D0A680F9}"/>
          </ac:spMkLst>
        </pc:spChg>
      </pc:sldChg>
      <pc:sldChg chg="modSp add del mod">
        <pc:chgData name="Yasemin Kılıç" userId="baa01a254fc5068c" providerId="LiveId" clId="{072D37ED-D99E-4EEC-A69D-92D6D2AF8310}" dt="2019-12-09T12:16:41.687" v="978" actId="2696"/>
        <pc:sldMkLst>
          <pc:docMk/>
          <pc:sldMk cId="1612872755" sldId="332"/>
        </pc:sldMkLst>
        <pc:spChg chg="mod">
          <ac:chgData name="Yasemin Kılıç" userId="baa01a254fc5068c" providerId="LiveId" clId="{072D37ED-D99E-4EEC-A69D-92D6D2AF8310}" dt="2019-12-01T19:11:45.153" v="588" actId="20577"/>
          <ac:spMkLst>
            <pc:docMk/>
            <pc:sldMk cId="1612872755" sldId="332"/>
            <ac:spMk id="2" creationId="{338FAE0D-8925-4969-88B7-6E7B5EE5FF07}"/>
          </ac:spMkLst>
        </pc:spChg>
        <pc:spChg chg="mod">
          <ac:chgData name="Yasemin Kılıç" userId="baa01a254fc5068c" providerId="LiveId" clId="{072D37ED-D99E-4EEC-A69D-92D6D2AF8310}" dt="2019-12-01T19:12:24.012" v="595" actId="947"/>
          <ac:spMkLst>
            <pc:docMk/>
            <pc:sldMk cId="1612872755" sldId="332"/>
            <ac:spMk id="3" creationId="{213CE3D7-F34F-4C07-A9D6-D4EDFF64BA22}"/>
          </ac:spMkLst>
        </pc:spChg>
      </pc:sldChg>
      <pc:sldChg chg="addSp delSp modSp add mod ord modTransition">
        <pc:chgData name="Yasemin Kılıç" userId="baa01a254fc5068c" providerId="LiveId" clId="{072D37ED-D99E-4EEC-A69D-92D6D2AF8310}" dt="2019-12-09T12:26:21.228" v="1000"/>
        <pc:sldMkLst>
          <pc:docMk/>
          <pc:sldMk cId="1981300982" sldId="333"/>
        </pc:sldMkLst>
        <pc:spChg chg="del">
          <ac:chgData name="Yasemin Kılıç" userId="baa01a254fc5068c" providerId="LiveId" clId="{072D37ED-D99E-4EEC-A69D-92D6D2AF8310}" dt="2019-12-09T11:28:00.323" v="602" actId="478"/>
          <ac:spMkLst>
            <pc:docMk/>
            <pc:sldMk cId="1981300982" sldId="333"/>
            <ac:spMk id="2" creationId="{DF396B30-4555-4860-B0D2-E77108B03638}"/>
          </ac:spMkLst>
        </pc:spChg>
        <pc:spChg chg="del">
          <ac:chgData name="Yasemin Kılıç" userId="baa01a254fc5068c" providerId="LiveId" clId="{072D37ED-D99E-4EEC-A69D-92D6D2AF8310}" dt="2019-12-09T11:27:52.702" v="600"/>
          <ac:spMkLst>
            <pc:docMk/>
            <pc:sldMk cId="1981300982" sldId="333"/>
            <ac:spMk id="3" creationId="{D4C4E6DC-E3C0-4671-B4DA-770C1999D3DA}"/>
          </ac:spMkLst>
        </pc:spChg>
        <pc:spChg chg="add">
          <ac:chgData name="Yasemin Kılıç" userId="baa01a254fc5068c" providerId="LiveId" clId="{072D37ED-D99E-4EEC-A69D-92D6D2AF8310}" dt="2019-12-09T11:32:01.641" v="634"/>
          <ac:spMkLst>
            <pc:docMk/>
            <pc:sldMk cId="1981300982" sldId="333"/>
            <ac:spMk id="5" creationId="{5463E5AE-9BA1-4925-91ED-FDA1230A77A4}"/>
          </ac:spMkLst>
        </pc:spChg>
        <pc:picChg chg="add mod">
          <ac:chgData name="Yasemin Kılıç" userId="baa01a254fc5068c" providerId="LiveId" clId="{072D37ED-D99E-4EEC-A69D-92D6D2AF8310}" dt="2019-12-09T11:32:04.362" v="635" actId="14100"/>
          <ac:picMkLst>
            <pc:docMk/>
            <pc:sldMk cId="1981300982" sldId="333"/>
            <ac:picMk id="4" creationId="{50676758-E1B4-45FF-8187-D179A1E397D2}"/>
          </ac:picMkLst>
        </pc:picChg>
      </pc:sldChg>
      <pc:sldChg chg="addSp delSp modSp add mod ord modTransition">
        <pc:chgData name="Yasemin Kılıç" userId="baa01a254fc5068c" providerId="LiveId" clId="{072D37ED-D99E-4EEC-A69D-92D6D2AF8310}" dt="2019-12-09T12:26:21.228" v="1000"/>
        <pc:sldMkLst>
          <pc:docMk/>
          <pc:sldMk cId="894880812" sldId="334"/>
        </pc:sldMkLst>
        <pc:spChg chg="del">
          <ac:chgData name="Yasemin Kılıç" userId="baa01a254fc5068c" providerId="LiveId" clId="{072D37ED-D99E-4EEC-A69D-92D6D2AF8310}" dt="2019-12-09T11:29:19.766" v="608" actId="478"/>
          <ac:spMkLst>
            <pc:docMk/>
            <pc:sldMk cId="894880812" sldId="334"/>
            <ac:spMk id="2" creationId="{32607227-0299-41FF-9E3C-5D9088911B7A}"/>
          </ac:spMkLst>
        </pc:spChg>
        <pc:spChg chg="del">
          <ac:chgData name="Yasemin Kılıç" userId="baa01a254fc5068c" providerId="LiveId" clId="{072D37ED-D99E-4EEC-A69D-92D6D2AF8310}" dt="2019-12-09T11:29:07.849" v="607"/>
          <ac:spMkLst>
            <pc:docMk/>
            <pc:sldMk cId="894880812" sldId="334"/>
            <ac:spMk id="3" creationId="{45737692-442F-4931-816A-9067198C8570}"/>
          </ac:spMkLst>
        </pc:spChg>
        <pc:spChg chg="add mod">
          <ac:chgData name="Yasemin Kılıç" userId="baa01a254fc5068c" providerId="LiveId" clId="{072D37ED-D99E-4EEC-A69D-92D6D2AF8310}" dt="2019-12-09T11:29:22.353" v="610" actId="14100"/>
          <ac:spMkLst>
            <pc:docMk/>
            <pc:sldMk cId="894880812" sldId="334"/>
            <ac:spMk id="5" creationId="{AD18B02C-8DEA-4789-B2FF-BE3A31CB4B33}"/>
          </ac:spMkLst>
        </pc:spChg>
        <pc:picChg chg="add mod">
          <ac:chgData name="Yasemin Kılıç" userId="baa01a254fc5068c" providerId="LiveId" clId="{072D37ED-D99E-4EEC-A69D-92D6D2AF8310}" dt="2019-12-09T11:29:37.898" v="618" actId="1076"/>
          <ac:picMkLst>
            <pc:docMk/>
            <pc:sldMk cId="894880812" sldId="334"/>
            <ac:picMk id="4" creationId="{6AB90CF1-25D6-45A3-973C-D00A7D5612BF}"/>
          </ac:picMkLst>
        </pc:picChg>
      </pc:sldChg>
      <pc:sldChg chg="addSp delSp modSp add mod modTransition">
        <pc:chgData name="Yasemin Kılıç" userId="baa01a254fc5068c" providerId="LiveId" clId="{072D37ED-D99E-4EEC-A69D-92D6D2AF8310}" dt="2019-12-09T12:26:21.228" v="1000"/>
        <pc:sldMkLst>
          <pc:docMk/>
          <pc:sldMk cId="6058479" sldId="335"/>
        </pc:sldMkLst>
        <pc:spChg chg="del">
          <ac:chgData name="Yasemin Kılıç" userId="baa01a254fc5068c" providerId="LiveId" clId="{072D37ED-D99E-4EEC-A69D-92D6D2AF8310}" dt="2019-12-09T11:31:23.595" v="631" actId="478"/>
          <ac:spMkLst>
            <pc:docMk/>
            <pc:sldMk cId="6058479" sldId="335"/>
            <ac:spMk id="2" creationId="{ADBEB09E-3B94-4C78-A1E5-A0DDAF445A5F}"/>
          </ac:spMkLst>
        </pc:spChg>
        <pc:spChg chg="del">
          <ac:chgData name="Yasemin Kılıç" userId="baa01a254fc5068c" providerId="LiveId" clId="{072D37ED-D99E-4EEC-A69D-92D6D2AF8310}" dt="2019-12-09T11:31:09.277" v="630"/>
          <ac:spMkLst>
            <pc:docMk/>
            <pc:sldMk cId="6058479" sldId="335"/>
            <ac:spMk id="3" creationId="{C275B44B-5582-493F-B551-54AA98688716}"/>
          </ac:spMkLst>
        </pc:spChg>
        <pc:spChg chg="add mod">
          <ac:chgData name="Yasemin Kılıç" userId="baa01a254fc5068c" providerId="LiveId" clId="{072D37ED-D99E-4EEC-A69D-92D6D2AF8310}" dt="2019-12-09T11:33:51.998" v="648" actId="1076"/>
          <ac:spMkLst>
            <pc:docMk/>
            <pc:sldMk cId="6058479" sldId="335"/>
            <ac:spMk id="5" creationId="{6408824A-CD66-4FD9-80AF-1E85AD166937}"/>
          </ac:spMkLst>
        </pc:spChg>
        <pc:picChg chg="add mod">
          <ac:chgData name="Yasemin Kılıç" userId="baa01a254fc5068c" providerId="LiveId" clId="{072D37ED-D99E-4EEC-A69D-92D6D2AF8310}" dt="2019-12-09T11:33:55.954" v="650" actId="14100"/>
          <ac:picMkLst>
            <pc:docMk/>
            <pc:sldMk cId="6058479" sldId="335"/>
            <ac:picMk id="4" creationId="{E4E59DF3-1A32-44F2-9E48-C6CE57633928}"/>
          </ac:picMkLst>
        </pc:picChg>
      </pc:sldChg>
      <pc:sldChg chg="addSp delSp modSp add mod modTransition">
        <pc:chgData name="Yasemin Kılıç" userId="baa01a254fc5068c" providerId="LiveId" clId="{072D37ED-D99E-4EEC-A69D-92D6D2AF8310}" dt="2019-12-09T12:26:21.228" v="1000"/>
        <pc:sldMkLst>
          <pc:docMk/>
          <pc:sldMk cId="132880212" sldId="336"/>
        </pc:sldMkLst>
        <pc:spChg chg="del">
          <ac:chgData name="Yasemin Kılıç" userId="baa01a254fc5068c" providerId="LiveId" clId="{072D37ED-D99E-4EEC-A69D-92D6D2AF8310}" dt="2019-12-09T11:35:13.435" v="659" actId="478"/>
          <ac:spMkLst>
            <pc:docMk/>
            <pc:sldMk cId="132880212" sldId="336"/>
            <ac:spMk id="2" creationId="{CAEA8C96-ACAE-45E6-A075-46F3640888C1}"/>
          </ac:spMkLst>
        </pc:spChg>
        <pc:spChg chg="del">
          <ac:chgData name="Yasemin Kılıç" userId="baa01a254fc5068c" providerId="LiveId" clId="{072D37ED-D99E-4EEC-A69D-92D6D2AF8310}" dt="2019-12-09T11:35:07.590" v="658"/>
          <ac:spMkLst>
            <pc:docMk/>
            <pc:sldMk cId="132880212" sldId="336"/>
            <ac:spMk id="3" creationId="{7B327378-8D6F-4BF6-B9D1-4E203776AF40}"/>
          </ac:spMkLst>
        </pc:spChg>
        <pc:spChg chg="add">
          <ac:chgData name="Yasemin Kılıç" userId="baa01a254fc5068c" providerId="LiveId" clId="{072D37ED-D99E-4EEC-A69D-92D6D2AF8310}" dt="2019-12-09T11:35:13.712" v="660"/>
          <ac:spMkLst>
            <pc:docMk/>
            <pc:sldMk cId="132880212" sldId="336"/>
            <ac:spMk id="5" creationId="{CEA771EC-63B5-49FF-ACA1-4D547A9DB336}"/>
          </ac:spMkLst>
        </pc:spChg>
        <pc:picChg chg="add mod">
          <ac:chgData name="Yasemin Kılıç" userId="baa01a254fc5068c" providerId="LiveId" clId="{072D37ED-D99E-4EEC-A69D-92D6D2AF8310}" dt="2019-12-09T11:35:15.921" v="661" actId="1076"/>
          <ac:picMkLst>
            <pc:docMk/>
            <pc:sldMk cId="132880212" sldId="336"/>
            <ac:picMk id="4" creationId="{B3375424-9B1F-468B-9D69-D45321F4B82B}"/>
          </ac:picMkLst>
        </pc:picChg>
      </pc:sldChg>
      <pc:sldChg chg="addSp delSp modSp add mod modTransition">
        <pc:chgData name="Yasemin Kılıç" userId="baa01a254fc5068c" providerId="LiveId" clId="{072D37ED-D99E-4EEC-A69D-92D6D2AF8310}" dt="2019-12-09T12:26:21.228" v="1000"/>
        <pc:sldMkLst>
          <pc:docMk/>
          <pc:sldMk cId="1819071403" sldId="337"/>
        </pc:sldMkLst>
        <pc:spChg chg="del">
          <ac:chgData name="Yasemin Kılıç" userId="baa01a254fc5068c" providerId="LiveId" clId="{072D37ED-D99E-4EEC-A69D-92D6D2AF8310}" dt="2019-12-09T11:38:16.179" v="664" actId="478"/>
          <ac:spMkLst>
            <pc:docMk/>
            <pc:sldMk cId="1819071403" sldId="337"/>
            <ac:spMk id="2" creationId="{5BD56B4A-37A1-4E3C-960E-9F5E29D5D7B5}"/>
          </ac:spMkLst>
        </pc:spChg>
        <pc:spChg chg="del">
          <ac:chgData name="Yasemin Kılıç" userId="baa01a254fc5068c" providerId="LiveId" clId="{072D37ED-D99E-4EEC-A69D-92D6D2AF8310}" dt="2019-12-09T11:38:11.054" v="663"/>
          <ac:spMkLst>
            <pc:docMk/>
            <pc:sldMk cId="1819071403" sldId="337"/>
            <ac:spMk id="3" creationId="{B7045124-549E-4C09-86D6-D59B22C30CD9}"/>
          </ac:spMkLst>
        </pc:spChg>
        <pc:picChg chg="add mod">
          <ac:chgData name="Yasemin Kılıç" userId="baa01a254fc5068c" providerId="LiveId" clId="{072D37ED-D99E-4EEC-A69D-92D6D2AF8310}" dt="2019-12-09T11:38:20.725" v="667" actId="1076"/>
          <ac:picMkLst>
            <pc:docMk/>
            <pc:sldMk cId="1819071403" sldId="337"/>
            <ac:picMk id="4" creationId="{049FC402-7572-4885-A013-DD6E183BFD6A}"/>
          </ac:picMkLst>
        </pc:picChg>
      </pc:sldChg>
      <pc:sldChg chg="addSp delSp modSp add mod modTransition">
        <pc:chgData name="Yasemin Kılıç" userId="baa01a254fc5068c" providerId="LiveId" clId="{072D37ED-D99E-4EEC-A69D-92D6D2AF8310}" dt="2019-12-09T12:26:21.228" v="1000"/>
        <pc:sldMkLst>
          <pc:docMk/>
          <pc:sldMk cId="3040327942" sldId="338"/>
        </pc:sldMkLst>
        <pc:spChg chg="del">
          <ac:chgData name="Yasemin Kılıç" userId="baa01a254fc5068c" providerId="LiveId" clId="{072D37ED-D99E-4EEC-A69D-92D6D2AF8310}" dt="2019-12-09T11:39:38.005" v="670" actId="478"/>
          <ac:spMkLst>
            <pc:docMk/>
            <pc:sldMk cId="3040327942" sldId="338"/>
            <ac:spMk id="2" creationId="{1442481E-767A-4BCB-8F26-069CCEBC9524}"/>
          </ac:spMkLst>
        </pc:spChg>
        <pc:spChg chg="del">
          <ac:chgData name="Yasemin Kılıç" userId="baa01a254fc5068c" providerId="LiveId" clId="{072D37ED-D99E-4EEC-A69D-92D6D2AF8310}" dt="2019-12-09T11:39:35.879" v="669"/>
          <ac:spMkLst>
            <pc:docMk/>
            <pc:sldMk cId="3040327942" sldId="338"/>
            <ac:spMk id="3" creationId="{E3195FFE-C886-433F-9A44-FE885F27CA45}"/>
          </ac:spMkLst>
        </pc:spChg>
        <pc:spChg chg="add mod">
          <ac:chgData name="Yasemin Kılıç" userId="baa01a254fc5068c" providerId="LiveId" clId="{072D37ED-D99E-4EEC-A69D-92D6D2AF8310}" dt="2019-12-09T11:40:45.984" v="681" actId="1076"/>
          <ac:spMkLst>
            <pc:docMk/>
            <pc:sldMk cId="3040327942" sldId="338"/>
            <ac:spMk id="5" creationId="{9E82D054-0F0A-45C0-B920-101D0E3EFF6D}"/>
          </ac:spMkLst>
        </pc:spChg>
        <pc:picChg chg="add mod modCrop">
          <ac:chgData name="Yasemin Kılıç" userId="baa01a254fc5068c" providerId="LiveId" clId="{072D37ED-D99E-4EEC-A69D-92D6D2AF8310}" dt="2019-12-09T11:40:57.031" v="685" actId="1076"/>
          <ac:picMkLst>
            <pc:docMk/>
            <pc:sldMk cId="3040327942" sldId="338"/>
            <ac:picMk id="4" creationId="{148919AD-A031-4726-8A17-5332DE4AF667}"/>
          </ac:picMkLst>
        </pc:picChg>
      </pc:sldChg>
      <pc:sldChg chg="addSp delSp modSp add mod modTransition">
        <pc:chgData name="Yasemin Kılıç" userId="baa01a254fc5068c" providerId="LiveId" clId="{072D37ED-D99E-4EEC-A69D-92D6D2AF8310}" dt="2019-12-09T12:26:21.228" v="1000"/>
        <pc:sldMkLst>
          <pc:docMk/>
          <pc:sldMk cId="46517763" sldId="339"/>
        </pc:sldMkLst>
        <pc:spChg chg="del">
          <ac:chgData name="Yasemin Kılıç" userId="baa01a254fc5068c" providerId="LiveId" clId="{072D37ED-D99E-4EEC-A69D-92D6D2AF8310}" dt="2019-12-09T11:40:20.795" v="676" actId="478"/>
          <ac:spMkLst>
            <pc:docMk/>
            <pc:sldMk cId="46517763" sldId="339"/>
            <ac:spMk id="2" creationId="{AD6548AA-22F7-479C-A823-D3609D11303F}"/>
          </ac:spMkLst>
        </pc:spChg>
        <pc:spChg chg="del">
          <ac:chgData name="Yasemin Kılıç" userId="baa01a254fc5068c" providerId="LiveId" clId="{072D37ED-D99E-4EEC-A69D-92D6D2AF8310}" dt="2019-12-09T11:40:18.998" v="675"/>
          <ac:spMkLst>
            <pc:docMk/>
            <pc:sldMk cId="46517763" sldId="339"/>
            <ac:spMk id="3" creationId="{645732DF-EA4B-429F-A1E2-BEE9FB1980CF}"/>
          </ac:spMkLst>
        </pc:spChg>
        <pc:spChg chg="add">
          <ac:chgData name="Yasemin Kılıç" userId="baa01a254fc5068c" providerId="LiveId" clId="{072D37ED-D99E-4EEC-A69D-92D6D2AF8310}" dt="2019-12-09T11:41:51.783" v="692"/>
          <ac:spMkLst>
            <pc:docMk/>
            <pc:sldMk cId="46517763" sldId="339"/>
            <ac:spMk id="5" creationId="{2B445D3B-BF18-45EE-89B6-3F536F2A6242}"/>
          </ac:spMkLst>
        </pc:spChg>
        <pc:picChg chg="add mod">
          <ac:chgData name="Yasemin Kılıç" userId="baa01a254fc5068c" providerId="LiveId" clId="{072D37ED-D99E-4EEC-A69D-92D6D2AF8310}" dt="2019-12-09T11:41:58.807" v="695" actId="14100"/>
          <ac:picMkLst>
            <pc:docMk/>
            <pc:sldMk cId="46517763" sldId="339"/>
            <ac:picMk id="4" creationId="{10D93F27-2BDC-47C5-8961-4D4581A6506F}"/>
          </ac:picMkLst>
        </pc:picChg>
      </pc:sldChg>
      <pc:sldChg chg="addSp delSp modSp add mod modTransition">
        <pc:chgData name="Yasemin Kılıç" userId="baa01a254fc5068c" providerId="LiveId" clId="{072D37ED-D99E-4EEC-A69D-92D6D2AF8310}" dt="2019-12-09T12:26:21.228" v="1000"/>
        <pc:sldMkLst>
          <pc:docMk/>
          <pc:sldMk cId="1136182995" sldId="340"/>
        </pc:sldMkLst>
        <pc:spChg chg="add del mod">
          <ac:chgData name="Yasemin Kılıç" userId="baa01a254fc5068c" providerId="LiveId" clId="{072D37ED-D99E-4EEC-A69D-92D6D2AF8310}" dt="2019-12-09T11:42:34.507" v="699" actId="478"/>
          <ac:spMkLst>
            <pc:docMk/>
            <pc:sldMk cId="1136182995" sldId="340"/>
            <ac:spMk id="3" creationId="{BBB3806D-7877-42BC-AF38-A92DA1E7ECB5}"/>
          </ac:spMkLst>
        </pc:spChg>
        <pc:picChg chg="del">
          <ac:chgData name="Yasemin Kılıç" userId="baa01a254fc5068c" providerId="LiveId" clId="{072D37ED-D99E-4EEC-A69D-92D6D2AF8310}" dt="2019-12-09T11:42:31.885" v="697" actId="478"/>
          <ac:picMkLst>
            <pc:docMk/>
            <pc:sldMk cId="1136182995" sldId="340"/>
            <ac:picMk id="4" creationId="{10D93F27-2BDC-47C5-8961-4D4581A6506F}"/>
          </ac:picMkLst>
        </pc:picChg>
        <pc:picChg chg="add mod">
          <ac:chgData name="Yasemin Kılıç" userId="baa01a254fc5068c" providerId="LiveId" clId="{072D37ED-D99E-4EEC-A69D-92D6D2AF8310}" dt="2019-12-09T11:42:36.905" v="700" actId="1076"/>
          <ac:picMkLst>
            <pc:docMk/>
            <pc:sldMk cId="1136182995" sldId="340"/>
            <ac:picMk id="6" creationId="{A7345F57-7BD3-41DE-A767-5B0B97C6E419}"/>
          </ac:picMkLst>
        </pc:picChg>
      </pc:sldChg>
      <pc:sldChg chg="addSp delSp modSp add mod modTransition">
        <pc:chgData name="Yasemin Kılıç" userId="baa01a254fc5068c" providerId="LiveId" clId="{072D37ED-D99E-4EEC-A69D-92D6D2AF8310}" dt="2019-12-09T12:26:21.228" v="1000"/>
        <pc:sldMkLst>
          <pc:docMk/>
          <pc:sldMk cId="3145805587" sldId="341"/>
        </pc:sldMkLst>
        <pc:spChg chg="del">
          <ac:chgData name="Yasemin Kılıç" userId="baa01a254fc5068c" providerId="LiveId" clId="{072D37ED-D99E-4EEC-A69D-92D6D2AF8310}" dt="2019-12-09T11:44:59.906" v="706" actId="478"/>
          <ac:spMkLst>
            <pc:docMk/>
            <pc:sldMk cId="3145805587" sldId="341"/>
            <ac:spMk id="2" creationId="{21E307C1-7225-4FD9-B0E4-7F0F6076B8C1}"/>
          </ac:spMkLst>
        </pc:spChg>
        <pc:spChg chg="del">
          <ac:chgData name="Yasemin Kılıç" userId="baa01a254fc5068c" providerId="LiveId" clId="{072D37ED-D99E-4EEC-A69D-92D6D2AF8310}" dt="2019-12-09T11:44:56.094" v="705"/>
          <ac:spMkLst>
            <pc:docMk/>
            <pc:sldMk cId="3145805587" sldId="341"/>
            <ac:spMk id="3" creationId="{92A89DC5-62DC-4415-91C0-5998279A041A}"/>
          </ac:spMkLst>
        </pc:spChg>
        <pc:spChg chg="add">
          <ac:chgData name="Yasemin Kılıç" userId="baa01a254fc5068c" providerId="LiveId" clId="{072D37ED-D99E-4EEC-A69D-92D6D2AF8310}" dt="2019-12-09T11:45:05.937" v="707"/>
          <ac:spMkLst>
            <pc:docMk/>
            <pc:sldMk cId="3145805587" sldId="341"/>
            <ac:spMk id="5" creationId="{0CACC79D-D6C7-4F47-9794-74E0E5E246AB}"/>
          </ac:spMkLst>
        </pc:spChg>
        <pc:picChg chg="add mod modCrop">
          <ac:chgData name="Yasemin Kılıç" userId="baa01a254fc5068c" providerId="LiveId" clId="{072D37ED-D99E-4EEC-A69D-92D6D2AF8310}" dt="2019-12-09T11:46:50.109" v="727" actId="14100"/>
          <ac:picMkLst>
            <pc:docMk/>
            <pc:sldMk cId="3145805587" sldId="341"/>
            <ac:picMk id="4" creationId="{800EB368-AC10-4D93-84FF-8AF7246226AD}"/>
          </ac:picMkLst>
        </pc:picChg>
      </pc:sldChg>
      <pc:sldChg chg="addSp delSp modSp add mod modTransition">
        <pc:chgData name="Yasemin Kılıç" userId="baa01a254fc5068c" providerId="LiveId" clId="{072D37ED-D99E-4EEC-A69D-92D6D2AF8310}" dt="2019-12-09T12:26:21.228" v="1000"/>
        <pc:sldMkLst>
          <pc:docMk/>
          <pc:sldMk cId="2173175375" sldId="342"/>
        </pc:sldMkLst>
        <pc:spChg chg="add del mod">
          <ac:chgData name="Yasemin Kılıç" userId="baa01a254fc5068c" providerId="LiveId" clId="{072D37ED-D99E-4EEC-A69D-92D6D2AF8310}" dt="2019-12-09T11:46:28.055" v="719"/>
          <ac:spMkLst>
            <pc:docMk/>
            <pc:sldMk cId="2173175375" sldId="342"/>
            <ac:spMk id="3" creationId="{A808C646-AA8D-4FBD-86E9-9D6E9C7580F1}"/>
          </ac:spMkLst>
        </pc:spChg>
        <pc:picChg chg="del">
          <ac:chgData name="Yasemin Kılıç" userId="baa01a254fc5068c" providerId="LiveId" clId="{072D37ED-D99E-4EEC-A69D-92D6D2AF8310}" dt="2019-12-09T11:46:26.553" v="718" actId="478"/>
          <ac:picMkLst>
            <pc:docMk/>
            <pc:sldMk cId="2173175375" sldId="342"/>
            <ac:picMk id="4" creationId="{800EB368-AC10-4D93-84FF-8AF7246226AD}"/>
          </ac:picMkLst>
        </pc:picChg>
        <pc:picChg chg="add mod">
          <ac:chgData name="Yasemin Kılıç" userId="baa01a254fc5068c" providerId="LiveId" clId="{072D37ED-D99E-4EEC-A69D-92D6D2AF8310}" dt="2019-12-09T11:46:33.239" v="722" actId="14100"/>
          <ac:picMkLst>
            <pc:docMk/>
            <pc:sldMk cId="2173175375" sldId="342"/>
            <ac:picMk id="6" creationId="{9B92CC60-506D-4C3B-BB10-1C75C062534B}"/>
          </ac:picMkLst>
        </pc:picChg>
      </pc:sldChg>
      <pc:sldChg chg="addSp delSp modSp add mod modTransition">
        <pc:chgData name="Yasemin Kılıç" userId="baa01a254fc5068c" providerId="LiveId" clId="{072D37ED-D99E-4EEC-A69D-92D6D2AF8310}" dt="2019-12-09T12:26:21.228" v="1000"/>
        <pc:sldMkLst>
          <pc:docMk/>
          <pc:sldMk cId="3343185114" sldId="343"/>
        </pc:sldMkLst>
        <pc:spChg chg="del">
          <ac:chgData name="Yasemin Kılıç" userId="baa01a254fc5068c" providerId="LiveId" clId="{072D37ED-D99E-4EEC-A69D-92D6D2AF8310}" dt="2019-12-09T11:48:04.606" v="732" actId="478"/>
          <ac:spMkLst>
            <pc:docMk/>
            <pc:sldMk cId="3343185114" sldId="343"/>
            <ac:spMk id="2" creationId="{EACC962D-89FA-4370-97A7-D023189A84D2}"/>
          </ac:spMkLst>
        </pc:spChg>
        <pc:spChg chg="del">
          <ac:chgData name="Yasemin Kılıç" userId="baa01a254fc5068c" providerId="LiveId" clId="{072D37ED-D99E-4EEC-A69D-92D6D2AF8310}" dt="2019-12-09T11:47:52.766" v="731"/>
          <ac:spMkLst>
            <pc:docMk/>
            <pc:sldMk cId="3343185114" sldId="343"/>
            <ac:spMk id="3" creationId="{E8B460A4-13C8-44F9-8379-DE56272563D5}"/>
          </ac:spMkLst>
        </pc:spChg>
        <pc:spChg chg="add">
          <ac:chgData name="Yasemin Kılıç" userId="baa01a254fc5068c" providerId="LiveId" clId="{072D37ED-D99E-4EEC-A69D-92D6D2AF8310}" dt="2019-12-09T11:48:04.893" v="733"/>
          <ac:spMkLst>
            <pc:docMk/>
            <pc:sldMk cId="3343185114" sldId="343"/>
            <ac:spMk id="5" creationId="{EA54BE08-9F57-469F-85D6-4E28CF7039AF}"/>
          </ac:spMkLst>
        </pc:spChg>
        <pc:picChg chg="add mod">
          <ac:chgData name="Yasemin Kılıç" userId="baa01a254fc5068c" providerId="LiveId" clId="{072D37ED-D99E-4EEC-A69D-92D6D2AF8310}" dt="2019-12-09T11:48:09.625" v="734" actId="1076"/>
          <ac:picMkLst>
            <pc:docMk/>
            <pc:sldMk cId="3343185114" sldId="343"/>
            <ac:picMk id="4" creationId="{D921B0E2-6C70-440D-80DC-1B4AA0C64802}"/>
          </ac:picMkLst>
        </pc:picChg>
      </pc:sldChg>
      <pc:sldChg chg="addSp delSp modSp add mod modTransition">
        <pc:chgData name="Yasemin Kılıç" userId="baa01a254fc5068c" providerId="LiveId" clId="{072D37ED-D99E-4EEC-A69D-92D6D2AF8310}" dt="2019-12-09T12:26:21.228" v="1000"/>
        <pc:sldMkLst>
          <pc:docMk/>
          <pc:sldMk cId="2851781360" sldId="344"/>
        </pc:sldMkLst>
        <pc:spChg chg="del">
          <ac:chgData name="Yasemin Kılıç" userId="baa01a254fc5068c" providerId="LiveId" clId="{072D37ED-D99E-4EEC-A69D-92D6D2AF8310}" dt="2019-12-09T11:49:05.207" v="738" actId="478"/>
          <ac:spMkLst>
            <pc:docMk/>
            <pc:sldMk cId="2851781360" sldId="344"/>
            <ac:spMk id="2" creationId="{21C1B60B-EA57-42AB-B988-3C51B8186CDD}"/>
          </ac:spMkLst>
        </pc:spChg>
        <pc:spChg chg="del">
          <ac:chgData name="Yasemin Kılıç" userId="baa01a254fc5068c" providerId="LiveId" clId="{072D37ED-D99E-4EEC-A69D-92D6D2AF8310}" dt="2019-12-09T11:49:02.741" v="737"/>
          <ac:spMkLst>
            <pc:docMk/>
            <pc:sldMk cId="2851781360" sldId="344"/>
            <ac:spMk id="3" creationId="{D060246C-BCFA-4155-B12E-A25E0A3AA4AE}"/>
          </ac:spMkLst>
        </pc:spChg>
        <pc:spChg chg="add">
          <ac:chgData name="Yasemin Kılıç" userId="baa01a254fc5068c" providerId="LiveId" clId="{072D37ED-D99E-4EEC-A69D-92D6D2AF8310}" dt="2019-12-09T11:49:10.293" v="740"/>
          <ac:spMkLst>
            <pc:docMk/>
            <pc:sldMk cId="2851781360" sldId="344"/>
            <ac:spMk id="5" creationId="{941EF6CB-F55F-4CCD-8C9A-7F2C95647E55}"/>
          </ac:spMkLst>
        </pc:spChg>
        <pc:picChg chg="add mod modCrop">
          <ac:chgData name="Yasemin Kılıç" userId="baa01a254fc5068c" providerId="LiveId" clId="{072D37ED-D99E-4EEC-A69D-92D6D2AF8310}" dt="2019-12-09T11:49:18.867" v="742" actId="732"/>
          <ac:picMkLst>
            <pc:docMk/>
            <pc:sldMk cId="2851781360" sldId="344"/>
            <ac:picMk id="4" creationId="{41AFEB35-7C34-4FAF-B66C-31FD0BC8F494}"/>
          </ac:picMkLst>
        </pc:picChg>
      </pc:sldChg>
      <pc:sldChg chg="addSp delSp modSp add mod modTransition">
        <pc:chgData name="Yasemin Kılıç" userId="baa01a254fc5068c" providerId="LiveId" clId="{072D37ED-D99E-4EEC-A69D-92D6D2AF8310}" dt="2019-12-09T12:26:21.228" v="1000"/>
        <pc:sldMkLst>
          <pc:docMk/>
          <pc:sldMk cId="155153255" sldId="345"/>
        </pc:sldMkLst>
        <pc:spChg chg="del">
          <ac:chgData name="Yasemin Kılıç" userId="baa01a254fc5068c" providerId="LiveId" clId="{072D37ED-D99E-4EEC-A69D-92D6D2AF8310}" dt="2019-12-09T11:52:00.449" v="756" actId="478"/>
          <ac:spMkLst>
            <pc:docMk/>
            <pc:sldMk cId="155153255" sldId="345"/>
            <ac:spMk id="2" creationId="{5F7A91A6-58B3-4CF1-9082-281DACE25FA4}"/>
          </ac:spMkLst>
        </pc:spChg>
        <pc:spChg chg="del">
          <ac:chgData name="Yasemin Kılıç" userId="baa01a254fc5068c" providerId="LiveId" clId="{072D37ED-D99E-4EEC-A69D-92D6D2AF8310}" dt="2019-12-09T11:51:36.659" v="755"/>
          <ac:spMkLst>
            <pc:docMk/>
            <pc:sldMk cId="155153255" sldId="345"/>
            <ac:spMk id="3" creationId="{52D2C7BB-2412-4B71-8AAD-03F49D087B9B}"/>
          </ac:spMkLst>
        </pc:spChg>
        <pc:spChg chg="add mod">
          <ac:chgData name="Yasemin Kılıç" userId="baa01a254fc5068c" providerId="LiveId" clId="{072D37ED-D99E-4EEC-A69D-92D6D2AF8310}" dt="2019-12-09T12:00:53.364" v="855" actId="20577"/>
          <ac:spMkLst>
            <pc:docMk/>
            <pc:sldMk cId="155153255" sldId="345"/>
            <ac:spMk id="5" creationId="{C5556DD1-4B83-4011-A993-75ABD276CAE3}"/>
          </ac:spMkLst>
        </pc:spChg>
        <pc:picChg chg="add mod">
          <ac:chgData name="Yasemin Kılıç" userId="baa01a254fc5068c" providerId="LiveId" clId="{072D37ED-D99E-4EEC-A69D-92D6D2AF8310}" dt="2019-12-09T11:52:09.522" v="762" actId="1076"/>
          <ac:picMkLst>
            <pc:docMk/>
            <pc:sldMk cId="155153255" sldId="345"/>
            <ac:picMk id="4" creationId="{1FB4644F-BF52-43F9-9793-F6AC3D0BB1D2}"/>
          </ac:picMkLst>
        </pc:picChg>
      </pc:sldChg>
      <pc:sldChg chg="addSp delSp modSp add mod ord modTransition">
        <pc:chgData name="Yasemin Kılıç" userId="baa01a254fc5068c" providerId="LiveId" clId="{072D37ED-D99E-4EEC-A69D-92D6D2AF8310}" dt="2019-12-09T12:26:21.228" v="1000"/>
        <pc:sldMkLst>
          <pc:docMk/>
          <pc:sldMk cId="3589637088" sldId="346"/>
        </pc:sldMkLst>
        <pc:spChg chg="del">
          <ac:chgData name="Yasemin Kılıç" userId="baa01a254fc5068c" providerId="LiveId" clId="{072D37ED-D99E-4EEC-A69D-92D6D2AF8310}" dt="2019-12-09T11:53:51.244" v="775" actId="478"/>
          <ac:spMkLst>
            <pc:docMk/>
            <pc:sldMk cId="3589637088" sldId="346"/>
            <ac:spMk id="2" creationId="{788754A4-3996-4413-A5DC-36959292AE2B}"/>
          </ac:spMkLst>
        </pc:spChg>
        <pc:spChg chg="del">
          <ac:chgData name="Yasemin Kılıç" userId="baa01a254fc5068c" providerId="LiveId" clId="{072D37ED-D99E-4EEC-A69D-92D6D2AF8310}" dt="2019-12-09T11:53:02.601" v="768"/>
          <ac:spMkLst>
            <pc:docMk/>
            <pc:sldMk cId="3589637088" sldId="346"/>
            <ac:spMk id="3" creationId="{AA42A2A6-7D80-46E1-B1A5-8F2F90261F73}"/>
          </ac:spMkLst>
        </pc:spChg>
        <pc:spChg chg="add del mod">
          <ac:chgData name="Yasemin Kılıç" userId="baa01a254fc5068c" providerId="LiveId" clId="{072D37ED-D99E-4EEC-A69D-92D6D2AF8310}" dt="2019-12-09T11:54:06.741" v="781" actId="478"/>
          <ac:spMkLst>
            <pc:docMk/>
            <pc:sldMk cId="3589637088" sldId="346"/>
            <ac:spMk id="5" creationId="{39A93617-4000-4429-AC92-C56BD7FD24D0}"/>
          </ac:spMkLst>
        </pc:spChg>
        <pc:spChg chg="add del mod">
          <ac:chgData name="Yasemin Kılıç" userId="baa01a254fc5068c" providerId="LiveId" clId="{072D37ED-D99E-4EEC-A69D-92D6D2AF8310}" dt="2019-12-09T11:54:08.662" v="782" actId="478"/>
          <ac:spMkLst>
            <pc:docMk/>
            <pc:sldMk cId="3589637088" sldId="346"/>
            <ac:spMk id="7" creationId="{F75F107E-B449-458D-A05F-EC8504DB6256}"/>
          </ac:spMkLst>
        </pc:spChg>
        <pc:picChg chg="add mod">
          <ac:chgData name="Yasemin Kılıç" userId="baa01a254fc5068c" providerId="LiveId" clId="{072D37ED-D99E-4EEC-A69D-92D6D2AF8310}" dt="2019-12-09T11:54:10.679" v="784" actId="1076"/>
          <ac:picMkLst>
            <pc:docMk/>
            <pc:sldMk cId="3589637088" sldId="346"/>
            <ac:picMk id="4" creationId="{11B54970-FE54-43A9-AA3E-988A5F6256A5}"/>
          </ac:picMkLst>
        </pc:picChg>
      </pc:sldChg>
      <pc:sldChg chg="addSp modSp add mod modTransition">
        <pc:chgData name="Yasemin Kılıç" userId="baa01a254fc5068c" providerId="LiveId" clId="{072D37ED-D99E-4EEC-A69D-92D6D2AF8310}" dt="2019-12-09T12:26:21.228" v="1000"/>
        <pc:sldMkLst>
          <pc:docMk/>
          <pc:sldMk cId="4026709363" sldId="347"/>
        </pc:sldMkLst>
        <pc:spChg chg="mod">
          <ac:chgData name="Yasemin Kılıç" userId="baa01a254fc5068c" providerId="LiveId" clId="{072D37ED-D99E-4EEC-A69D-92D6D2AF8310}" dt="2019-12-09T12:01:07.375" v="858" actId="20577"/>
          <ac:spMkLst>
            <pc:docMk/>
            <pc:sldMk cId="4026709363" sldId="347"/>
            <ac:spMk id="2" creationId="{371D7F1A-FF68-4FAB-9A18-F24FBAB4A1D1}"/>
          </ac:spMkLst>
        </pc:spChg>
        <pc:spChg chg="mod">
          <ac:chgData name="Yasemin Kılıç" userId="baa01a254fc5068c" providerId="LiveId" clId="{072D37ED-D99E-4EEC-A69D-92D6D2AF8310}" dt="2019-12-09T12:26:21.228" v="1000"/>
          <ac:spMkLst>
            <pc:docMk/>
            <pc:sldMk cId="4026709363" sldId="347"/>
            <ac:spMk id="3" creationId="{D4DD90B5-66AE-4652-B711-FEE12A0863C1}"/>
          </ac:spMkLst>
        </pc:spChg>
        <pc:picChg chg="add mod">
          <ac:chgData name="Yasemin Kılıç" userId="baa01a254fc5068c" providerId="LiveId" clId="{072D37ED-D99E-4EEC-A69D-92D6D2AF8310}" dt="2019-12-09T11:57:40.794" v="826" actId="1076"/>
          <ac:picMkLst>
            <pc:docMk/>
            <pc:sldMk cId="4026709363" sldId="347"/>
            <ac:picMk id="4" creationId="{5B6AAA77-FAC4-499E-94BB-B96DC4A82116}"/>
          </ac:picMkLst>
        </pc:picChg>
      </pc:sldChg>
      <pc:sldChg chg="addSp delSp modSp add mod ord modTransition">
        <pc:chgData name="Yasemin Kılıç" userId="baa01a254fc5068c" providerId="LiveId" clId="{072D37ED-D99E-4EEC-A69D-92D6D2AF8310}" dt="2019-12-09T12:26:21.228" v="1000"/>
        <pc:sldMkLst>
          <pc:docMk/>
          <pc:sldMk cId="1377054915" sldId="348"/>
        </pc:sldMkLst>
        <pc:spChg chg="del">
          <ac:chgData name="Yasemin Kılıç" userId="baa01a254fc5068c" providerId="LiveId" clId="{072D37ED-D99E-4EEC-A69D-92D6D2AF8310}" dt="2019-12-09T11:59:33.034" v="841" actId="478"/>
          <ac:spMkLst>
            <pc:docMk/>
            <pc:sldMk cId="1377054915" sldId="348"/>
            <ac:spMk id="2" creationId="{E5F1AB68-2E67-4D25-B018-2D7E09AB828E}"/>
          </ac:spMkLst>
        </pc:spChg>
        <pc:spChg chg="del">
          <ac:chgData name="Yasemin Kılıç" userId="baa01a254fc5068c" providerId="LiveId" clId="{072D37ED-D99E-4EEC-A69D-92D6D2AF8310}" dt="2019-12-09T11:59:10.324" v="839"/>
          <ac:spMkLst>
            <pc:docMk/>
            <pc:sldMk cId="1377054915" sldId="348"/>
            <ac:spMk id="3" creationId="{2572EEFA-C048-4B0E-88DE-3F10EDED8CB4}"/>
          </ac:spMkLst>
        </pc:spChg>
        <pc:spChg chg="add mod">
          <ac:chgData name="Yasemin Kılıç" userId="baa01a254fc5068c" providerId="LiveId" clId="{072D37ED-D99E-4EEC-A69D-92D6D2AF8310}" dt="2019-12-09T12:00:39.139" v="853" actId="20577"/>
          <ac:spMkLst>
            <pc:docMk/>
            <pc:sldMk cId="1377054915" sldId="348"/>
            <ac:spMk id="5" creationId="{749E6030-E2D7-408F-99F3-072BFECFC0D3}"/>
          </ac:spMkLst>
        </pc:spChg>
        <pc:picChg chg="add mod">
          <ac:chgData name="Yasemin Kılıç" userId="baa01a254fc5068c" providerId="LiveId" clId="{072D37ED-D99E-4EEC-A69D-92D6D2AF8310}" dt="2019-12-09T11:59:43.708" v="844" actId="1076"/>
          <ac:picMkLst>
            <pc:docMk/>
            <pc:sldMk cId="1377054915" sldId="348"/>
            <ac:picMk id="4" creationId="{274A08B4-5374-4061-88EF-BFC998B67267}"/>
          </ac:picMkLst>
        </pc:picChg>
      </pc:sldChg>
      <pc:sldChg chg="addSp delSp modSp add mod modTransition">
        <pc:chgData name="Yasemin Kılıç" userId="baa01a254fc5068c" providerId="LiveId" clId="{072D37ED-D99E-4EEC-A69D-92D6D2AF8310}" dt="2019-12-09T12:26:21.228" v="1000"/>
        <pc:sldMkLst>
          <pc:docMk/>
          <pc:sldMk cId="741001067" sldId="349"/>
        </pc:sldMkLst>
        <pc:spChg chg="del">
          <ac:chgData name="Yasemin Kılıç" userId="baa01a254fc5068c" providerId="LiveId" clId="{072D37ED-D99E-4EEC-A69D-92D6D2AF8310}" dt="2019-12-09T12:07:57.987" v="900" actId="478"/>
          <ac:spMkLst>
            <pc:docMk/>
            <pc:sldMk cId="741001067" sldId="349"/>
            <ac:spMk id="2" creationId="{87FEE58A-6960-4686-94C1-3C2DFC842EF8}"/>
          </ac:spMkLst>
        </pc:spChg>
        <pc:spChg chg="del">
          <ac:chgData name="Yasemin Kılıç" userId="baa01a254fc5068c" providerId="LiveId" clId="{072D37ED-D99E-4EEC-A69D-92D6D2AF8310}" dt="2019-12-09T12:07:55.303" v="899"/>
          <ac:spMkLst>
            <pc:docMk/>
            <pc:sldMk cId="741001067" sldId="349"/>
            <ac:spMk id="3" creationId="{DFEA8B3F-028E-4D65-B7A5-2538602D5715}"/>
          </ac:spMkLst>
        </pc:spChg>
        <pc:picChg chg="add mod">
          <ac:chgData name="Yasemin Kılıç" userId="baa01a254fc5068c" providerId="LiveId" clId="{072D37ED-D99E-4EEC-A69D-92D6D2AF8310}" dt="2019-12-09T12:08:11.316" v="908" actId="1076"/>
          <ac:picMkLst>
            <pc:docMk/>
            <pc:sldMk cId="741001067" sldId="349"/>
            <ac:picMk id="4" creationId="{1BEEACF6-36A6-4332-B4D4-5D702B16091C}"/>
          </ac:picMkLst>
        </pc:picChg>
      </pc:sldChg>
      <pc:sldChg chg="addSp delSp modSp add del mod">
        <pc:chgData name="Yasemin Kılıç" userId="baa01a254fc5068c" providerId="LiveId" clId="{072D37ED-D99E-4EEC-A69D-92D6D2AF8310}" dt="2019-12-09T12:04:37.152" v="887" actId="47"/>
        <pc:sldMkLst>
          <pc:docMk/>
          <pc:sldMk cId="3550025348" sldId="349"/>
        </pc:sldMkLst>
        <pc:spChg chg="del">
          <ac:chgData name="Yasemin Kılıç" userId="baa01a254fc5068c" providerId="LiveId" clId="{072D37ED-D99E-4EEC-A69D-92D6D2AF8310}" dt="2019-12-09T12:03:08.309" v="872" actId="478"/>
          <ac:spMkLst>
            <pc:docMk/>
            <pc:sldMk cId="3550025348" sldId="349"/>
            <ac:spMk id="2" creationId="{B68AD7D2-2AC4-4487-9B5C-19993A6C4BEC}"/>
          </ac:spMkLst>
        </pc:spChg>
        <pc:spChg chg="del">
          <ac:chgData name="Yasemin Kılıç" userId="baa01a254fc5068c" providerId="LiveId" clId="{072D37ED-D99E-4EEC-A69D-92D6D2AF8310}" dt="2019-12-09T12:02:58.566" v="871"/>
          <ac:spMkLst>
            <pc:docMk/>
            <pc:sldMk cId="3550025348" sldId="349"/>
            <ac:spMk id="3" creationId="{2F4461FF-972C-4EA9-94E0-DB922F7D709B}"/>
          </ac:spMkLst>
        </pc:spChg>
        <pc:spChg chg="add">
          <ac:chgData name="Yasemin Kılıç" userId="baa01a254fc5068c" providerId="LiveId" clId="{072D37ED-D99E-4EEC-A69D-92D6D2AF8310}" dt="2019-12-09T12:03:08.731" v="873"/>
          <ac:spMkLst>
            <pc:docMk/>
            <pc:sldMk cId="3550025348" sldId="349"/>
            <ac:spMk id="5" creationId="{E306C3A2-2172-4F8F-85F3-C74E651167FF}"/>
          </ac:spMkLst>
        </pc:spChg>
        <pc:picChg chg="add mod">
          <ac:chgData name="Yasemin Kılıç" userId="baa01a254fc5068c" providerId="LiveId" clId="{072D37ED-D99E-4EEC-A69D-92D6D2AF8310}" dt="2019-12-09T12:03:11.404" v="874" actId="1076"/>
          <ac:picMkLst>
            <pc:docMk/>
            <pc:sldMk cId="3550025348" sldId="349"/>
            <ac:picMk id="4" creationId="{7C5DA006-E575-4279-A90C-39A918AF6404}"/>
          </ac:picMkLst>
        </pc:picChg>
      </pc:sldChg>
      <pc:sldChg chg="addSp delSp modSp add mod modTransition">
        <pc:chgData name="Yasemin Kılıç" userId="baa01a254fc5068c" providerId="LiveId" clId="{072D37ED-D99E-4EEC-A69D-92D6D2AF8310}" dt="2019-12-09T12:26:21.228" v="1000"/>
        <pc:sldMkLst>
          <pc:docMk/>
          <pc:sldMk cId="2414156779" sldId="350"/>
        </pc:sldMkLst>
        <pc:spChg chg="add del mod">
          <ac:chgData name="Yasemin Kılıç" userId="baa01a254fc5068c" providerId="LiveId" clId="{072D37ED-D99E-4EEC-A69D-92D6D2AF8310}" dt="2019-12-09T12:08:32.601" v="912" actId="478"/>
          <ac:spMkLst>
            <pc:docMk/>
            <pc:sldMk cId="2414156779" sldId="350"/>
            <ac:spMk id="3" creationId="{E022DB39-DBF4-4A6D-840B-1143BD322F8B}"/>
          </ac:spMkLst>
        </pc:spChg>
        <pc:picChg chg="del">
          <ac:chgData name="Yasemin Kılıç" userId="baa01a254fc5068c" providerId="LiveId" clId="{072D37ED-D99E-4EEC-A69D-92D6D2AF8310}" dt="2019-12-09T12:08:29.846" v="910" actId="478"/>
          <ac:picMkLst>
            <pc:docMk/>
            <pc:sldMk cId="2414156779" sldId="350"/>
            <ac:picMk id="4" creationId="{1BEEACF6-36A6-4332-B4D4-5D702B16091C}"/>
          </ac:picMkLst>
        </pc:picChg>
        <pc:picChg chg="add mod">
          <ac:chgData name="Yasemin Kılıç" userId="baa01a254fc5068c" providerId="LiveId" clId="{072D37ED-D99E-4EEC-A69D-92D6D2AF8310}" dt="2019-12-09T12:08:35.040" v="913" actId="1076"/>
          <ac:picMkLst>
            <pc:docMk/>
            <pc:sldMk cId="2414156779" sldId="350"/>
            <ac:picMk id="5" creationId="{4BBB6BBA-3EE3-4F96-8F21-68C7138C140D}"/>
          </ac:picMkLst>
        </pc:picChg>
      </pc:sldChg>
      <pc:sldChg chg="addSp delSp modSp add del mod">
        <pc:chgData name="Yasemin Kılıç" userId="baa01a254fc5068c" providerId="LiveId" clId="{072D37ED-D99E-4EEC-A69D-92D6D2AF8310}" dt="2019-12-09T12:11:06.852" v="930" actId="47"/>
        <pc:sldMkLst>
          <pc:docMk/>
          <pc:sldMk cId="804404034" sldId="351"/>
        </pc:sldMkLst>
        <pc:spChg chg="del">
          <ac:chgData name="Yasemin Kılıç" userId="baa01a254fc5068c" providerId="LiveId" clId="{072D37ED-D99E-4EEC-A69D-92D6D2AF8310}" dt="2019-12-09T12:09:51.381" v="916" actId="478"/>
          <ac:spMkLst>
            <pc:docMk/>
            <pc:sldMk cId="804404034" sldId="351"/>
            <ac:spMk id="2" creationId="{674E0514-FC29-4158-ABF7-914CFAC10160}"/>
          </ac:spMkLst>
        </pc:spChg>
        <pc:spChg chg="del">
          <ac:chgData name="Yasemin Kılıç" userId="baa01a254fc5068c" providerId="LiveId" clId="{072D37ED-D99E-4EEC-A69D-92D6D2AF8310}" dt="2019-12-09T12:09:47.690" v="915"/>
          <ac:spMkLst>
            <pc:docMk/>
            <pc:sldMk cId="804404034" sldId="351"/>
            <ac:spMk id="3" creationId="{42FC7D40-3312-4325-A084-5954FF3A8E5C}"/>
          </ac:spMkLst>
        </pc:spChg>
        <pc:spChg chg="add mod">
          <ac:chgData name="Yasemin Kılıç" userId="baa01a254fc5068c" providerId="LiveId" clId="{072D37ED-D99E-4EEC-A69D-92D6D2AF8310}" dt="2019-12-09T12:10:07.623" v="918"/>
          <ac:spMkLst>
            <pc:docMk/>
            <pc:sldMk cId="804404034" sldId="351"/>
            <ac:spMk id="5" creationId="{10F5AD64-1444-4200-B6A4-0FF145235665}"/>
          </ac:spMkLst>
        </pc:spChg>
        <pc:picChg chg="add del mod">
          <ac:chgData name="Yasemin Kılıç" userId="baa01a254fc5068c" providerId="LiveId" clId="{072D37ED-D99E-4EEC-A69D-92D6D2AF8310}" dt="2019-12-09T12:10:07.623" v="918"/>
          <ac:picMkLst>
            <pc:docMk/>
            <pc:sldMk cId="804404034" sldId="351"/>
            <ac:picMk id="4" creationId="{37202E6E-7EF4-4960-B50A-91F8E8CED3F1}"/>
          </ac:picMkLst>
        </pc:picChg>
      </pc:sldChg>
      <pc:sldChg chg="addSp delSp modSp add mod modTransition">
        <pc:chgData name="Yasemin Kılıç" userId="baa01a254fc5068c" providerId="LiveId" clId="{072D37ED-D99E-4EEC-A69D-92D6D2AF8310}" dt="2019-12-09T12:26:21.228" v="1000"/>
        <pc:sldMkLst>
          <pc:docMk/>
          <pc:sldMk cId="4186091411" sldId="351"/>
        </pc:sldMkLst>
        <pc:spChg chg="del">
          <ac:chgData name="Yasemin Kılıç" userId="baa01a254fc5068c" providerId="LiveId" clId="{072D37ED-D99E-4EEC-A69D-92D6D2AF8310}" dt="2019-12-09T12:11:42.481" v="933" actId="478"/>
          <ac:spMkLst>
            <pc:docMk/>
            <pc:sldMk cId="4186091411" sldId="351"/>
            <ac:spMk id="2" creationId="{6100AA6F-53DD-44E7-BA3C-BCC71B0DC047}"/>
          </ac:spMkLst>
        </pc:spChg>
        <pc:spChg chg="del">
          <ac:chgData name="Yasemin Kılıç" userId="baa01a254fc5068c" providerId="LiveId" clId="{072D37ED-D99E-4EEC-A69D-92D6D2AF8310}" dt="2019-12-09T12:11:40.655" v="932"/>
          <ac:spMkLst>
            <pc:docMk/>
            <pc:sldMk cId="4186091411" sldId="351"/>
            <ac:spMk id="3" creationId="{7538E215-6423-4664-BA1D-4A0E675E46B5}"/>
          </ac:spMkLst>
        </pc:spChg>
        <pc:spChg chg="add mod">
          <ac:chgData name="Yasemin Kılıç" userId="baa01a254fc5068c" providerId="LiveId" clId="{072D37ED-D99E-4EEC-A69D-92D6D2AF8310}" dt="2019-12-09T12:15:46.063" v="960" actId="20577"/>
          <ac:spMkLst>
            <pc:docMk/>
            <pc:sldMk cId="4186091411" sldId="351"/>
            <ac:spMk id="5" creationId="{1696ECC6-0854-4845-A511-B0CD01DB8EC5}"/>
          </ac:spMkLst>
        </pc:spChg>
        <pc:picChg chg="add mod">
          <ac:chgData name="Yasemin Kılıç" userId="baa01a254fc5068c" providerId="LiveId" clId="{072D37ED-D99E-4EEC-A69D-92D6D2AF8310}" dt="2019-12-09T12:11:43.496" v="934" actId="1076"/>
          <ac:picMkLst>
            <pc:docMk/>
            <pc:sldMk cId="4186091411" sldId="351"/>
            <ac:picMk id="4" creationId="{91C53BAC-B199-4C76-80CA-9E6AC4A4B5B7}"/>
          </ac:picMkLst>
        </pc:picChg>
      </pc:sldChg>
      <pc:sldChg chg="addSp delSp modSp add mod modTransition">
        <pc:chgData name="Yasemin Kılıç" userId="baa01a254fc5068c" providerId="LiveId" clId="{072D37ED-D99E-4EEC-A69D-92D6D2AF8310}" dt="2019-12-09T12:26:21.228" v="1000"/>
        <pc:sldMkLst>
          <pc:docMk/>
          <pc:sldMk cId="2870716759" sldId="352"/>
        </pc:sldMkLst>
        <pc:spChg chg="del">
          <ac:chgData name="Yasemin Kılıç" userId="baa01a254fc5068c" providerId="LiveId" clId="{072D37ED-D99E-4EEC-A69D-92D6D2AF8310}" dt="2019-12-09T12:13:46.133" v="948" actId="478"/>
          <ac:spMkLst>
            <pc:docMk/>
            <pc:sldMk cId="2870716759" sldId="352"/>
            <ac:spMk id="2" creationId="{0D95D29F-CD95-4A5F-BD60-45DF4D57CE82}"/>
          </ac:spMkLst>
        </pc:spChg>
        <pc:spChg chg="del">
          <ac:chgData name="Yasemin Kılıç" userId="baa01a254fc5068c" providerId="LiveId" clId="{072D37ED-D99E-4EEC-A69D-92D6D2AF8310}" dt="2019-12-09T12:13:40.403" v="947"/>
          <ac:spMkLst>
            <pc:docMk/>
            <pc:sldMk cId="2870716759" sldId="352"/>
            <ac:spMk id="3" creationId="{0A55B8F0-79B5-4154-85D5-1702AC344A8F}"/>
          </ac:spMkLst>
        </pc:spChg>
        <pc:spChg chg="add mod">
          <ac:chgData name="Yasemin Kılıç" userId="baa01a254fc5068c" providerId="LiveId" clId="{072D37ED-D99E-4EEC-A69D-92D6D2AF8310}" dt="2019-12-09T12:15:49.581" v="961" actId="20577"/>
          <ac:spMkLst>
            <pc:docMk/>
            <pc:sldMk cId="2870716759" sldId="352"/>
            <ac:spMk id="5" creationId="{8742C025-4A8B-4B53-BEDB-CCD9EB884FDF}"/>
          </ac:spMkLst>
        </pc:spChg>
        <pc:picChg chg="add mod">
          <ac:chgData name="Yasemin Kılıç" userId="baa01a254fc5068c" providerId="LiveId" clId="{072D37ED-D99E-4EEC-A69D-92D6D2AF8310}" dt="2019-12-09T12:13:48.607" v="950" actId="1076"/>
          <ac:picMkLst>
            <pc:docMk/>
            <pc:sldMk cId="2870716759" sldId="352"/>
            <ac:picMk id="4" creationId="{2C6B5618-21CF-481C-9F4D-D8893CC3BD79}"/>
          </ac:picMkLst>
        </pc:picChg>
      </pc:sldChg>
      <pc:sldChg chg="addSp delSp modSp add mod modTransition">
        <pc:chgData name="Yasemin Kılıç" userId="baa01a254fc5068c" providerId="LiveId" clId="{072D37ED-D99E-4EEC-A69D-92D6D2AF8310}" dt="2019-12-09T12:26:21.228" v="1000"/>
        <pc:sldMkLst>
          <pc:docMk/>
          <pc:sldMk cId="1157758034" sldId="353"/>
        </pc:sldMkLst>
        <pc:spChg chg="mod">
          <ac:chgData name="Yasemin Kılıç" userId="baa01a254fc5068c" providerId="LiveId" clId="{072D37ED-D99E-4EEC-A69D-92D6D2AF8310}" dt="2019-12-09T12:16:28.637" v="975" actId="20577"/>
          <ac:spMkLst>
            <pc:docMk/>
            <pc:sldMk cId="1157758034" sldId="353"/>
            <ac:spMk id="2" creationId="{EED7CAE1-619D-47A7-BC23-C1F2C05F0F07}"/>
          </ac:spMkLst>
        </pc:spChg>
        <pc:spChg chg="del">
          <ac:chgData name="Yasemin Kılıç" userId="baa01a254fc5068c" providerId="LiveId" clId="{072D37ED-D99E-4EEC-A69D-92D6D2AF8310}" dt="2019-12-09T12:16:18.881" v="964"/>
          <ac:spMkLst>
            <pc:docMk/>
            <pc:sldMk cId="1157758034" sldId="353"/>
            <ac:spMk id="3" creationId="{AAAB6539-07A8-41F4-8EBB-FA0781B33F06}"/>
          </ac:spMkLst>
        </pc:spChg>
        <pc:picChg chg="add mod">
          <ac:chgData name="Yasemin Kılıç" userId="baa01a254fc5068c" providerId="LiveId" clId="{072D37ED-D99E-4EEC-A69D-92D6D2AF8310}" dt="2019-12-09T12:16:33.309" v="977" actId="1076"/>
          <ac:picMkLst>
            <pc:docMk/>
            <pc:sldMk cId="1157758034" sldId="353"/>
            <ac:picMk id="4" creationId="{303E4CCB-4580-4656-8F32-7B950B9016A1}"/>
          </ac:picMkLst>
        </pc:picChg>
      </pc:sldChg>
      <pc:sldMasterChg chg="modTransition">
        <pc:chgData name="Yasemin Kılıç" userId="baa01a254fc5068c" providerId="LiveId" clId="{072D37ED-D99E-4EEC-A69D-92D6D2AF8310}" dt="2019-12-09T12:26:21.228" v="1000"/>
        <pc:sldMasterMkLst>
          <pc:docMk/>
          <pc:sldMasterMk cId="111676990" sldId="2147483728"/>
        </pc:sldMasterMkLst>
      </pc:sldMasterChg>
    </pc:docChg>
  </pc:docChgLst>
</pc:chgInfo>
</file>

<file path=ppt/diagrams/_rels/data9.xml.rels><?xml version="1.0" encoding="UTF-8" standalone="yes"?>
<Relationships xmlns="http://schemas.openxmlformats.org/package/2006/relationships"><Relationship Id="rId3" Type="http://schemas.openxmlformats.org/officeDocument/2006/relationships/hyperlink" Target="https://watchmaker.uncommons.org/manual/ch03s03.html" TargetMode="External"/><Relationship Id="rId2" Type="http://schemas.openxmlformats.org/officeDocument/2006/relationships/hyperlink" Target="https://watchmaker.uncommons.org/manual/ch03.html" TargetMode="External"/><Relationship Id="rId1" Type="http://schemas.openxmlformats.org/officeDocument/2006/relationships/hyperlink" Target="https://watchmaker.uncommons.org/manual/ch03s04.html" TargetMode="External"/><Relationship Id="rId5" Type="http://schemas.openxmlformats.org/officeDocument/2006/relationships/hyperlink" Target="https://watchmaker.uncommons.org/manual/ch03s06.html" TargetMode="External"/><Relationship Id="rId4" Type="http://schemas.openxmlformats.org/officeDocument/2006/relationships/hyperlink" Target="https://watchmaker.uncommons.org/manual/ch03s05.html"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atchmaker.uncommons.org/manual/ch03s03.html" TargetMode="External"/><Relationship Id="rId2" Type="http://schemas.openxmlformats.org/officeDocument/2006/relationships/hyperlink" Target="https://watchmaker.uncommons.org/manual/ch03.html" TargetMode="External"/><Relationship Id="rId1" Type="http://schemas.openxmlformats.org/officeDocument/2006/relationships/hyperlink" Target="https://watchmaker.uncommons.org/manual/ch03s04.html" TargetMode="External"/><Relationship Id="rId5" Type="http://schemas.openxmlformats.org/officeDocument/2006/relationships/hyperlink" Target="https://watchmaker.uncommons.org/manual/ch03s06.html" TargetMode="External"/><Relationship Id="rId4" Type="http://schemas.openxmlformats.org/officeDocument/2006/relationships/hyperlink" Target="https://watchmaker.uncommons.org/manual/ch03s05.html"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FC00B-6EA5-4046-84FA-E8364DB8D2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46515C1-1390-410E-8CE0-BCFC378E4DC6}">
      <dgm:prSet/>
      <dgm:spPr/>
      <dgm:t>
        <a:bodyPr/>
        <a:lstStyle/>
        <a:p>
          <a:r>
            <a:rPr lang="en-US" dirty="0"/>
            <a:t>Quick Overview</a:t>
          </a:r>
        </a:p>
      </dgm:t>
    </dgm:pt>
    <dgm:pt modelId="{652EBAC7-D2DE-41FA-8ADA-D3C7584E6D2B}" type="parTrans" cxnId="{9FCBF13F-199B-4E6E-9C72-9DA377057560}">
      <dgm:prSet/>
      <dgm:spPr/>
      <dgm:t>
        <a:bodyPr/>
        <a:lstStyle/>
        <a:p>
          <a:endParaRPr lang="en-US"/>
        </a:p>
      </dgm:t>
    </dgm:pt>
    <dgm:pt modelId="{4925AC33-4DFE-4200-B6FB-F7372881617A}" type="sibTrans" cxnId="{9FCBF13F-199B-4E6E-9C72-9DA377057560}">
      <dgm:prSet/>
      <dgm:spPr/>
      <dgm:t>
        <a:bodyPr/>
        <a:lstStyle/>
        <a:p>
          <a:endParaRPr lang="en-US"/>
        </a:p>
      </dgm:t>
    </dgm:pt>
    <dgm:pt modelId="{66FF96F3-3F1F-4AEE-8EE5-83A8089A6E19}">
      <dgm:prSet/>
      <dgm:spPr/>
      <dgm:t>
        <a:bodyPr/>
        <a:lstStyle/>
        <a:p>
          <a:r>
            <a:rPr lang="tr-TR" dirty="0"/>
            <a:t>Biological Background</a:t>
          </a:r>
          <a:endParaRPr lang="en-US" dirty="0"/>
        </a:p>
      </dgm:t>
    </dgm:pt>
    <dgm:pt modelId="{D25F63C7-E4A0-4902-B944-14C8EEB6817A}" type="parTrans" cxnId="{8201630E-896E-4FB2-BAC6-DB6118BA9ED4}">
      <dgm:prSet/>
      <dgm:spPr/>
      <dgm:t>
        <a:bodyPr/>
        <a:lstStyle/>
        <a:p>
          <a:endParaRPr lang="en-US"/>
        </a:p>
      </dgm:t>
    </dgm:pt>
    <dgm:pt modelId="{D113CA07-8C2F-4320-A887-10DE609EF1A3}" type="sibTrans" cxnId="{8201630E-896E-4FB2-BAC6-DB6118BA9ED4}">
      <dgm:prSet/>
      <dgm:spPr/>
      <dgm:t>
        <a:bodyPr/>
        <a:lstStyle/>
        <a:p>
          <a:endParaRPr lang="en-US"/>
        </a:p>
      </dgm:t>
    </dgm:pt>
    <dgm:pt modelId="{4C91D504-94D4-470C-86C3-501154CBBE4C}">
      <dgm:prSet/>
      <dgm:spPr/>
      <dgm:t>
        <a:bodyPr/>
        <a:lstStyle/>
        <a:p>
          <a:r>
            <a:rPr lang="en-US" b="0" i="0" baseline="0" dirty="0"/>
            <a:t>Basic Structure</a:t>
          </a:r>
          <a:endParaRPr lang="en-US" b="0" dirty="0"/>
        </a:p>
      </dgm:t>
    </dgm:pt>
    <dgm:pt modelId="{C0FDC0BC-F690-4E93-BCA7-93601440CF13}" type="parTrans" cxnId="{BF6A5967-B9E9-4C89-B41D-8A99C4B04F3D}">
      <dgm:prSet/>
      <dgm:spPr/>
      <dgm:t>
        <a:bodyPr/>
        <a:lstStyle/>
        <a:p>
          <a:endParaRPr lang="en-US"/>
        </a:p>
      </dgm:t>
    </dgm:pt>
    <dgm:pt modelId="{A7FE630C-2192-4A06-B2D7-FB8506AC0F66}" type="sibTrans" cxnId="{BF6A5967-B9E9-4C89-B41D-8A99C4B04F3D}">
      <dgm:prSet/>
      <dgm:spPr/>
      <dgm:t>
        <a:bodyPr/>
        <a:lstStyle/>
        <a:p>
          <a:endParaRPr lang="en-US"/>
        </a:p>
      </dgm:t>
    </dgm:pt>
    <dgm:pt modelId="{557D841C-05AA-4FE8-930E-57852889AB0B}">
      <dgm:prSet/>
      <dgm:spPr/>
      <dgm:t>
        <a:bodyPr/>
        <a:lstStyle/>
        <a:p>
          <a:r>
            <a:rPr lang="en-US" b="0" dirty="0"/>
            <a:t>Representation</a:t>
          </a:r>
          <a:r>
            <a:rPr lang="tr-TR" b="0" dirty="0"/>
            <a:t> (Encoding)</a:t>
          </a:r>
          <a:endParaRPr lang="en-US" b="0" dirty="0"/>
        </a:p>
      </dgm:t>
    </dgm:pt>
    <dgm:pt modelId="{C6C757F7-69D6-431D-BA0C-EAB0FB790F76}" type="parTrans" cxnId="{DE5EFAEC-BA81-4735-B112-6F0EA30CC595}">
      <dgm:prSet/>
      <dgm:spPr/>
      <dgm:t>
        <a:bodyPr/>
        <a:lstStyle/>
        <a:p>
          <a:endParaRPr lang="en-US"/>
        </a:p>
      </dgm:t>
    </dgm:pt>
    <dgm:pt modelId="{CD3E1D14-1447-41F5-9E71-DCC498FCDC97}" type="sibTrans" cxnId="{DE5EFAEC-BA81-4735-B112-6F0EA30CC595}">
      <dgm:prSet/>
      <dgm:spPr/>
      <dgm:t>
        <a:bodyPr/>
        <a:lstStyle/>
        <a:p>
          <a:endParaRPr lang="en-US"/>
        </a:p>
      </dgm:t>
    </dgm:pt>
    <dgm:pt modelId="{36D4124F-FA6F-4AB2-9B0B-A2DCA4EC0D0D}">
      <dgm:prSet/>
      <dgm:spPr/>
      <dgm:t>
        <a:bodyPr/>
        <a:lstStyle/>
        <a:p>
          <a:r>
            <a:rPr lang="en-US" b="0" dirty="0"/>
            <a:t>Algorithm</a:t>
          </a:r>
        </a:p>
      </dgm:t>
    </dgm:pt>
    <dgm:pt modelId="{99621BF1-AD61-494B-B029-A05B1DBD68B4}" type="parTrans" cxnId="{3E5606C4-11A6-49E0-AF1D-29A6FB675567}">
      <dgm:prSet/>
      <dgm:spPr/>
      <dgm:t>
        <a:bodyPr/>
        <a:lstStyle/>
        <a:p>
          <a:endParaRPr lang="en-US"/>
        </a:p>
      </dgm:t>
    </dgm:pt>
    <dgm:pt modelId="{7DD36E0A-43B6-4493-9AC9-FFF7BC78B0A9}" type="sibTrans" cxnId="{3E5606C4-11A6-49E0-AF1D-29A6FB675567}">
      <dgm:prSet/>
      <dgm:spPr/>
      <dgm:t>
        <a:bodyPr/>
        <a:lstStyle/>
        <a:p>
          <a:endParaRPr lang="en-US"/>
        </a:p>
      </dgm:t>
    </dgm:pt>
    <dgm:pt modelId="{DA60326B-7A9E-45D6-8E2B-39FC92CC2023}">
      <dgm:prSet/>
      <dgm:spPr/>
      <dgm:t>
        <a:bodyPr/>
        <a:lstStyle/>
        <a:p>
          <a:r>
            <a:rPr lang="en-US" dirty="0"/>
            <a:t>Advantages</a:t>
          </a:r>
        </a:p>
      </dgm:t>
    </dgm:pt>
    <dgm:pt modelId="{CC580CBF-6C20-4AF2-8517-A8B14876A6A3}" type="parTrans" cxnId="{E28FF0F1-924F-4BDD-B06B-EFB066FF85BC}">
      <dgm:prSet/>
      <dgm:spPr/>
      <dgm:t>
        <a:bodyPr/>
        <a:lstStyle/>
        <a:p>
          <a:endParaRPr lang="en-US"/>
        </a:p>
      </dgm:t>
    </dgm:pt>
    <dgm:pt modelId="{51DE710C-A780-4CE4-B335-CD2B55C2953B}" type="sibTrans" cxnId="{E28FF0F1-924F-4BDD-B06B-EFB066FF85BC}">
      <dgm:prSet/>
      <dgm:spPr/>
      <dgm:t>
        <a:bodyPr/>
        <a:lstStyle/>
        <a:p>
          <a:endParaRPr lang="en-US"/>
        </a:p>
      </dgm:t>
    </dgm:pt>
    <dgm:pt modelId="{B2E24E4E-A950-401D-A758-272A781E43CC}">
      <dgm:prSet/>
      <dgm:spPr/>
      <dgm:t>
        <a:bodyPr/>
        <a:lstStyle/>
        <a:p>
          <a:r>
            <a:rPr lang="tr-TR" b="0" dirty="0"/>
            <a:t>Disa</a:t>
          </a:r>
          <a:r>
            <a:rPr lang="en-US" b="0" dirty="0" err="1"/>
            <a:t>dvantages</a:t>
          </a:r>
          <a:endParaRPr lang="en-US" b="0" dirty="0"/>
        </a:p>
      </dgm:t>
    </dgm:pt>
    <dgm:pt modelId="{6359E887-2B44-478F-8429-BA9630153F42}" type="parTrans" cxnId="{FBF1402B-4D0A-4DDB-8285-2199163531DC}">
      <dgm:prSet/>
      <dgm:spPr/>
      <dgm:t>
        <a:bodyPr/>
        <a:lstStyle/>
        <a:p>
          <a:endParaRPr lang="en-US"/>
        </a:p>
      </dgm:t>
    </dgm:pt>
    <dgm:pt modelId="{42D9487F-C6B3-4EC5-A280-C675BEE8E321}" type="sibTrans" cxnId="{FBF1402B-4D0A-4DDB-8285-2199163531DC}">
      <dgm:prSet/>
      <dgm:spPr/>
      <dgm:t>
        <a:bodyPr/>
        <a:lstStyle/>
        <a:p>
          <a:endParaRPr lang="en-US"/>
        </a:p>
      </dgm:t>
    </dgm:pt>
    <dgm:pt modelId="{36A813EF-2473-4A1B-89ED-A5187CA66B50}">
      <dgm:prSet/>
      <dgm:spPr/>
      <dgm:t>
        <a:bodyPr/>
        <a:lstStyle/>
        <a:p>
          <a:r>
            <a:rPr lang="en-US" dirty="0"/>
            <a:t>Limitations</a:t>
          </a:r>
        </a:p>
      </dgm:t>
    </dgm:pt>
    <dgm:pt modelId="{D32DC2FE-F09A-4A29-8082-BD1D2A036C88}" type="parTrans" cxnId="{4A006B0E-9AAC-4398-8E2F-2FC9402048C1}">
      <dgm:prSet/>
      <dgm:spPr/>
      <dgm:t>
        <a:bodyPr/>
        <a:lstStyle/>
        <a:p>
          <a:endParaRPr lang="en-US"/>
        </a:p>
      </dgm:t>
    </dgm:pt>
    <dgm:pt modelId="{C373B022-00E0-4AE3-8A74-F55EA4E4A821}" type="sibTrans" cxnId="{4A006B0E-9AAC-4398-8E2F-2FC9402048C1}">
      <dgm:prSet/>
      <dgm:spPr/>
      <dgm:t>
        <a:bodyPr/>
        <a:lstStyle/>
        <a:p>
          <a:endParaRPr lang="en-US"/>
        </a:p>
      </dgm:t>
    </dgm:pt>
    <dgm:pt modelId="{0D08E185-4023-475C-BAE8-118EF2CCDD99}">
      <dgm:prSet/>
      <dgm:spPr/>
      <dgm:t>
        <a:bodyPr/>
        <a:lstStyle/>
        <a:p>
          <a:r>
            <a:rPr lang="tr-TR" dirty="0"/>
            <a:t>Examples</a:t>
          </a:r>
          <a:endParaRPr lang="en-US" dirty="0"/>
        </a:p>
      </dgm:t>
    </dgm:pt>
    <dgm:pt modelId="{048B848D-E4B3-48CC-BBDE-8DB4B203D422}" type="parTrans" cxnId="{44279D23-4A5F-4D46-8372-D780FA85981F}">
      <dgm:prSet/>
      <dgm:spPr/>
      <dgm:t>
        <a:bodyPr/>
        <a:lstStyle/>
        <a:p>
          <a:endParaRPr lang="en-US"/>
        </a:p>
      </dgm:t>
    </dgm:pt>
    <dgm:pt modelId="{047BFD17-23D5-4706-A73F-12FF069172DF}" type="sibTrans" cxnId="{44279D23-4A5F-4D46-8372-D780FA85981F}">
      <dgm:prSet/>
      <dgm:spPr/>
      <dgm:t>
        <a:bodyPr/>
        <a:lstStyle/>
        <a:p>
          <a:endParaRPr lang="en-US"/>
        </a:p>
      </dgm:t>
    </dgm:pt>
    <dgm:pt modelId="{EC4BBAE7-14B6-4586-B33F-DB73A365926F}">
      <dgm:prSet/>
      <dgm:spPr/>
      <dgm:t>
        <a:bodyPr/>
        <a:lstStyle/>
        <a:p>
          <a:r>
            <a:rPr lang="en-US" dirty="0"/>
            <a:t>Conclusion</a:t>
          </a:r>
        </a:p>
      </dgm:t>
    </dgm:pt>
    <dgm:pt modelId="{45D5E6EF-DC50-4795-BAF8-B33A00AECB76}" type="parTrans" cxnId="{DB08E81F-2343-4223-90A9-4ADB133380E9}">
      <dgm:prSet/>
      <dgm:spPr/>
      <dgm:t>
        <a:bodyPr/>
        <a:lstStyle/>
        <a:p>
          <a:endParaRPr lang="en-US"/>
        </a:p>
      </dgm:t>
    </dgm:pt>
    <dgm:pt modelId="{681E240A-A3CC-45E8-B676-8B6964A4B84A}" type="sibTrans" cxnId="{DB08E81F-2343-4223-90A9-4ADB133380E9}">
      <dgm:prSet/>
      <dgm:spPr/>
      <dgm:t>
        <a:bodyPr/>
        <a:lstStyle/>
        <a:p>
          <a:endParaRPr lang="en-US"/>
        </a:p>
      </dgm:t>
    </dgm:pt>
    <dgm:pt modelId="{AF46F028-9F11-4012-9D27-591AAF1EF88C}" type="pres">
      <dgm:prSet presAssocID="{B52FC00B-6EA5-4046-84FA-E8364DB8D28D}" presName="vert0" presStyleCnt="0">
        <dgm:presLayoutVars>
          <dgm:dir/>
          <dgm:animOne val="branch"/>
          <dgm:animLvl val="lvl"/>
        </dgm:presLayoutVars>
      </dgm:prSet>
      <dgm:spPr/>
    </dgm:pt>
    <dgm:pt modelId="{C8EA491B-ECDD-487E-94B8-8CF950062FD4}" type="pres">
      <dgm:prSet presAssocID="{B46515C1-1390-410E-8CE0-BCFC378E4DC6}" presName="thickLine" presStyleLbl="alignNode1" presStyleIdx="0" presStyleCnt="10"/>
      <dgm:spPr/>
    </dgm:pt>
    <dgm:pt modelId="{2BE885BD-045C-4A11-969F-A67F06E87B31}" type="pres">
      <dgm:prSet presAssocID="{B46515C1-1390-410E-8CE0-BCFC378E4DC6}" presName="horz1" presStyleCnt="0"/>
      <dgm:spPr/>
    </dgm:pt>
    <dgm:pt modelId="{767EDA9F-C49E-4A6D-9D69-93DE4471B820}" type="pres">
      <dgm:prSet presAssocID="{B46515C1-1390-410E-8CE0-BCFC378E4DC6}" presName="tx1" presStyleLbl="revTx" presStyleIdx="0" presStyleCnt="10"/>
      <dgm:spPr/>
    </dgm:pt>
    <dgm:pt modelId="{7F772C21-E7E4-43AE-A27A-9C8FEB7A58D4}" type="pres">
      <dgm:prSet presAssocID="{B46515C1-1390-410E-8CE0-BCFC378E4DC6}" presName="vert1" presStyleCnt="0"/>
      <dgm:spPr/>
    </dgm:pt>
    <dgm:pt modelId="{3D7D0B35-CEC9-4FED-A60C-80269460C8E6}" type="pres">
      <dgm:prSet presAssocID="{66FF96F3-3F1F-4AEE-8EE5-83A8089A6E19}" presName="thickLine" presStyleLbl="alignNode1" presStyleIdx="1" presStyleCnt="10"/>
      <dgm:spPr/>
    </dgm:pt>
    <dgm:pt modelId="{835BED90-C573-46CC-8972-CFD7F4244A68}" type="pres">
      <dgm:prSet presAssocID="{66FF96F3-3F1F-4AEE-8EE5-83A8089A6E19}" presName="horz1" presStyleCnt="0"/>
      <dgm:spPr/>
    </dgm:pt>
    <dgm:pt modelId="{E564E5C2-C9BB-4D51-9D49-4B3571914CB2}" type="pres">
      <dgm:prSet presAssocID="{66FF96F3-3F1F-4AEE-8EE5-83A8089A6E19}" presName="tx1" presStyleLbl="revTx" presStyleIdx="1" presStyleCnt="10"/>
      <dgm:spPr/>
    </dgm:pt>
    <dgm:pt modelId="{B3F8E6C5-2342-4EE4-8EC7-0F2D7F8D4051}" type="pres">
      <dgm:prSet presAssocID="{66FF96F3-3F1F-4AEE-8EE5-83A8089A6E19}" presName="vert1" presStyleCnt="0"/>
      <dgm:spPr/>
    </dgm:pt>
    <dgm:pt modelId="{360DCBB6-EE60-403E-8B4B-4FB1B704F817}" type="pres">
      <dgm:prSet presAssocID="{4C91D504-94D4-470C-86C3-501154CBBE4C}" presName="thickLine" presStyleLbl="alignNode1" presStyleIdx="2" presStyleCnt="10"/>
      <dgm:spPr/>
    </dgm:pt>
    <dgm:pt modelId="{F53B9790-78DC-4D33-8197-595D299E181B}" type="pres">
      <dgm:prSet presAssocID="{4C91D504-94D4-470C-86C3-501154CBBE4C}" presName="horz1" presStyleCnt="0"/>
      <dgm:spPr/>
    </dgm:pt>
    <dgm:pt modelId="{DB138671-51EB-4CAD-8862-2434EAC9A1EB}" type="pres">
      <dgm:prSet presAssocID="{4C91D504-94D4-470C-86C3-501154CBBE4C}" presName="tx1" presStyleLbl="revTx" presStyleIdx="2" presStyleCnt="10"/>
      <dgm:spPr/>
    </dgm:pt>
    <dgm:pt modelId="{3CF7BA79-73C9-44D6-86AD-2068F578D9A3}" type="pres">
      <dgm:prSet presAssocID="{4C91D504-94D4-470C-86C3-501154CBBE4C}" presName="vert1" presStyleCnt="0"/>
      <dgm:spPr/>
    </dgm:pt>
    <dgm:pt modelId="{550009BA-2F4D-4A31-9436-F3B8DF5E9982}" type="pres">
      <dgm:prSet presAssocID="{557D841C-05AA-4FE8-930E-57852889AB0B}" presName="thickLine" presStyleLbl="alignNode1" presStyleIdx="3" presStyleCnt="10"/>
      <dgm:spPr/>
    </dgm:pt>
    <dgm:pt modelId="{6D6C4D7E-2B61-4B2B-92A6-10D08CD864FF}" type="pres">
      <dgm:prSet presAssocID="{557D841C-05AA-4FE8-930E-57852889AB0B}" presName="horz1" presStyleCnt="0"/>
      <dgm:spPr/>
    </dgm:pt>
    <dgm:pt modelId="{6AD5DD74-CB87-4D44-AA58-EC223DFA56FF}" type="pres">
      <dgm:prSet presAssocID="{557D841C-05AA-4FE8-930E-57852889AB0B}" presName="tx1" presStyleLbl="revTx" presStyleIdx="3" presStyleCnt="10"/>
      <dgm:spPr/>
    </dgm:pt>
    <dgm:pt modelId="{2673383B-1167-4FD4-A991-6B7284685B04}" type="pres">
      <dgm:prSet presAssocID="{557D841C-05AA-4FE8-930E-57852889AB0B}" presName="vert1" presStyleCnt="0"/>
      <dgm:spPr/>
    </dgm:pt>
    <dgm:pt modelId="{862C2A4F-7CBF-4A7C-AEFA-3831D5992EAE}" type="pres">
      <dgm:prSet presAssocID="{36D4124F-FA6F-4AB2-9B0B-A2DCA4EC0D0D}" presName="thickLine" presStyleLbl="alignNode1" presStyleIdx="4" presStyleCnt="10"/>
      <dgm:spPr/>
    </dgm:pt>
    <dgm:pt modelId="{B6D4E0E3-E0DD-457E-9D34-28413FCF4880}" type="pres">
      <dgm:prSet presAssocID="{36D4124F-FA6F-4AB2-9B0B-A2DCA4EC0D0D}" presName="horz1" presStyleCnt="0"/>
      <dgm:spPr/>
    </dgm:pt>
    <dgm:pt modelId="{5DB54AB0-5125-45EC-B58F-0CCCF5CDF4E6}" type="pres">
      <dgm:prSet presAssocID="{36D4124F-FA6F-4AB2-9B0B-A2DCA4EC0D0D}" presName="tx1" presStyleLbl="revTx" presStyleIdx="4" presStyleCnt="10"/>
      <dgm:spPr/>
    </dgm:pt>
    <dgm:pt modelId="{8514FE68-B4E5-4B77-8D15-1311A15C68A1}" type="pres">
      <dgm:prSet presAssocID="{36D4124F-FA6F-4AB2-9B0B-A2DCA4EC0D0D}" presName="vert1" presStyleCnt="0"/>
      <dgm:spPr/>
    </dgm:pt>
    <dgm:pt modelId="{0A1516C8-6010-4C6B-840C-EF8548BD3CBB}" type="pres">
      <dgm:prSet presAssocID="{DA60326B-7A9E-45D6-8E2B-39FC92CC2023}" presName="thickLine" presStyleLbl="alignNode1" presStyleIdx="5" presStyleCnt="10"/>
      <dgm:spPr/>
    </dgm:pt>
    <dgm:pt modelId="{5F05F976-9E1F-4C5D-A813-4FC348B4BA73}" type="pres">
      <dgm:prSet presAssocID="{DA60326B-7A9E-45D6-8E2B-39FC92CC2023}" presName="horz1" presStyleCnt="0"/>
      <dgm:spPr/>
    </dgm:pt>
    <dgm:pt modelId="{83F2C00D-4754-4F40-8C73-E3904EA63DDE}" type="pres">
      <dgm:prSet presAssocID="{DA60326B-7A9E-45D6-8E2B-39FC92CC2023}" presName="tx1" presStyleLbl="revTx" presStyleIdx="5" presStyleCnt="10"/>
      <dgm:spPr/>
    </dgm:pt>
    <dgm:pt modelId="{D0F51312-1250-4FBE-8E5E-AD877546E401}" type="pres">
      <dgm:prSet presAssocID="{DA60326B-7A9E-45D6-8E2B-39FC92CC2023}" presName="vert1" presStyleCnt="0"/>
      <dgm:spPr/>
    </dgm:pt>
    <dgm:pt modelId="{19C16456-EAAA-4E52-A189-8EE236B4EAD7}" type="pres">
      <dgm:prSet presAssocID="{B2E24E4E-A950-401D-A758-272A781E43CC}" presName="thickLine" presStyleLbl="alignNode1" presStyleIdx="6" presStyleCnt="10"/>
      <dgm:spPr/>
    </dgm:pt>
    <dgm:pt modelId="{12406B39-13FC-43CA-BB8E-58BF54160538}" type="pres">
      <dgm:prSet presAssocID="{B2E24E4E-A950-401D-A758-272A781E43CC}" presName="horz1" presStyleCnt="0"/>
      <dgm:spPr/>
    </dgm:pt>
    <dgm:pt modelId="{B60E6CF7-DE7E-402D-977A-E699CD46A894}" type="pres">
      <dgm:prSet presAssocID="{B2E24E4E-A950-401D-A758-272A781E43CC}" presName="tx1" presStyleLbl="revTx" presStyleIdx="6" presStyleCnt="10"/>
      <dgm:spPr/>
    </dgm:pt>
    <dgm:pt modelId="{A4693BB4-3518-4BDD-A338-DE64B9808143}" type="pres">
      <dgm:prSet presAssocID="{B2E24E4E-A950-401D-A758-272A781E43CC}" presName="vert1" presStyleCnt="0"/>
      <dgm:spPr/>
    </dgm:pt>
    <dgm:pt modelId="{6E43F6CC-43EC-4E6A-939E-7A021091D740}" type="pres">
      <dgm:prSet presAssocID="{36A813EF-2473-4A1B-89ED-A5187CA66B50}" presName="thickLine" presStyleLbl="alignNode1" presStyleIdx="7" presStyleCnt="10"/>
      <dgm:spPr/>
    </dgm:pt>
    <dgm:pt modelId="{D72D0F91-13C7-4D25-9361-CA3CB6C704BE}" type="pres">
      <dgm:prSet presAssocID="{36A813EF-2473-4A1B-89ED-A5187CA66B50}" presName="horz1" presStyleCnt="0"/>
      <dgm:spPr/>
    </dgm:pt>
    <dgm:pt modelId="{5F0B3A38-369C-437C-977F-B1E613CC75FF}" type="pres">
      <dgm:prSet presAssocID="{36A813EF-2473-4A1B-89ED-A5187CA66B50}" presName="tx1" presStyleLbl="revTx" presStyleIdx="7" presStyleCnt="10"/>
      <dgm:spPr/>
    </dgm:pt>
    <dgm:pt modelId="{15D678D4-3AE5-4B98-BED2-15EB029AB5FA}" type="pres">
      <dgm:prSet presAssocID="{36A813EF-2473-4A1B-89ED-A5187CA66B50}" presName="vert1" presStyleCnt="0"/>
      <dgm:spPr/>
    </dgm:pt>
    <dgm:pt modelId="{5707054B-040B-4A96-82DC-B38D457B970E}" type="pres">
      <dgm:prSet presAssocID="{0D08E185-4023-475C-BAE8-118EF2CCDD99}" presName="thickLine" presStyleLbl="alignNode1" presStyleIdx="8" presStyleCnt="10"/>
      <dgm:spPr/>
    </dgm:pt>
    <dgm:pt modelId="{409A0F9C-0A67-4B47-AC9E-FC4322CE9057}" type="pres">
      <dgm:prSet presAssocID="{0D08E185-4023-475C-BAE8-118EF2CCDD99}" presName="horz1" presStyleCnt="0"/>
      <dgm:spPr/>
    </dgm:pt>
    <dgm:pt modelId="{D01F2AF6-87C4-4456-BF2A-61BB27E66413}" type="pres">
      <dgm:prSet presAssocID="{0D08E185-4023-475C-BAE8-118EF2CCDD99}" presName="tx1" presStyleLbl="revTx" presStyleIdx="8" presStyleCnt="10"/>
      <dgm:spPr/>
    </dgm:pt>
    <dgm:pt modelId="{A2E6F10D-A295-4828-88F1-063611E1A2B8}" type="pres">
      <dgm:prSet presAssocID="{0D08E185-4023-475C-BAE8-118EF2CCDD99}" presName="vert1" presStyleCnt="0"/>
      <dgm:spPr/>
    </dgm:pt>
    <dgm:pt modelId="{5D1FF496-25CE-4092-9077-C7F2F36D6726}" type="pres">
      <dgm:prSet presAssocID="{EC4BBAE7-14B6-4586-B33F-DB73A365926F}" presName="thickLine" presStyleLbl="alignNode1" presStyleIdx="9" presStyleCnt="10"/>
      <dgm:spPr/>
    </dgm:pt>
    <dgm:pt modelId="{75887708-F8A2-44F0-ACCC-24AC77175A29}" type="pres">
      <dgm:prSet presAssocID="{EC4BBAE7-14B6-4586-B33F-DB73A365926F}" presName="horz1" presStyleCnt="0"/>
      <dgm:spPr/>
    </dgm:pt>
    <dgm:pt modelId="{7AB53CF4-EE41-40FB-9B1C-6DB4383F8E5D}" type="pres">
      <dgm:prSet presAssocID="{EC4BBAE7-14B6-4586-B33F-DB73A365926F}" presName="tx1" presStyleLbl="revTx" presStyleIdx="9" presStyleCnt="10"/>
      <dgm:spPr/>
    </dgm:pt>
    <dgm:pt modelId="{A2141466-ACAD-47CD-A103-346E0A7061D1}" type="pres">
      <dgm:prSet presAssocID="{EC4BBAE7-14B6-4586-B33F-DB73A365926F}" presName="vert1" presStyleCnt="0"/>
      <dgm:spPr/>
    </dgm:pt>
  </dgm:ptLst>
  <dgm:cxnLst>
    <dgm:cxn modelId="{8201630E-896E-4FB2-BAC6-DB6118BA9ED4}" srcId="{B52FC00B-6EA5-4046-84FA-E8364DB8D28D}" destId="{66FF96F3-3F1F-4AEE-8EE5-83A8089A6E19}" srcOrd="1" destOrd="0" parTransId="{D25F63C7-E4A0-4902-B944-14C8EEB6817A}" sibTransId="{D113CA07-8C2F-4320-A887-10DE609EF1A3}"/>
    <dgm:cxn modelId="{4A006B0E-9AAC-4398-8E2F-2FC9402048C1}" srcId="{B52FC00B-6EA5-4046-84FA-E8364DB8D28D}" destId="{36A813EF-2473-4A1B-89ED-A5187CA66B50}" srcOrd="7" destOrd="0" parTransId="{D32DC2FE-F09A-4A29-8082-BD1D2A036C88}" sibTransId="{C373B022-00E0-4AE3-8A74-F55EA4E4A821}"/>
    <dgm:cxn modelId="{5C6EA60F-2A28-4CEE-B68E-F79546D854C7}" type="presOf" srcId="{0D08E185-4023-475C-BAE8-118EF2CCDD99}" destId="{D01F2AF6-87C4-4456-BF2A-61BB27E66413}" srcOrd="0" destOrd="0" presId="urn:microsoft.com/office/officeart/2008/layout/LinedList"/>
    <dgm:cxn modelId="{DB08E81F-2343-4223-90A9-4ADB133380E9}" srcId="{B52FC00B-6EA5-4046-84FA-E8364DB8D28D}" destId="{EC4BBAE7-14B6-4586-B33F-DB73A365926F}" srcOrd="9" destOrd="0" parTransId="{45D5E6EF-DC50-4795-BAF8-B33A00AECB76}" sibTransId="{681E240A-A3CC-45E8-B676-8B6964A4B84A}"/>
    <dgm:cxn modelId="{44279D23-4A5F-4D46-8372-D780FA85981F}" srcId="{B52FC00B-6EA5-4046-84FA-E8364DB8D28D}" destId="{0D08E185-4023-475C-BAE8-118EF2CCDD99}" srcOrd="8" destOrd="0" parTransId="{048B848D-E4B3-48CC-BBDE-8DB4B203D422}" sibTransId="{047BFD17-23D5-4706-A73F-12FF069172DF}"/>
    <dgm:cxn modelId="{FBF1402B-4D0A-4DDB-8285-2199163531DC}" srcId="{B52FC00B-6EA5-4046-84FA-E8364DB8D28D}" destId="{B2E24E4E-A950-401D-A758-272A781E43CC}" srcOrd="6" destOrd="0" parTransId="{6359E887-2B44-478F-8429-BA9630153F42}" sibTransId="{42D9487F-C6B3-4EC5-A280-C675BEE8E321}"/>
    <dgm:cxn modelId="{61E40D3B-D69D-4593-A145-4F012564A9E8}" type="presOf" srcId="{36A813EF-2473-4A1B-89ED-A5187CA66B50}" destId="{5F0B3A38-369C-437C-977F-B1E613CC75FF}" srcOrd="0" destOrd="0" presId="urn:microsoft.com/office/officeart/2008/layout/LinedList"/>
    <dgm:cxn modelId="{9FCBF13F-199B-4E6E-9C72-9DA377057560}" srcId="{B52FC00B-6EA5-4046-84FA-E8364DB8D28D}" destId="{B46515C1-1390-410E-8CE0-BCFC378E4DC6}" srcOrd="0" destOrd="0" parTransId="{652EBAC7-D2DE-41FA-8ADA-D3C7584E6D2B}" sibTransId="{4925AC33-4DFE-4200-B6FB-F7372881617A}"/>
    <dgm:cxn modelId="{BF6A5967-B9E9-4C89-B41D-8A99C4B04F3D}" srcId="{B52FC00B-6EA5-4046-84FA-E8364DB8D28D}" destId="{4C91D504-94D4-470C-86C3-501154CBBE4C}" srcOrd="2" destOrd="0" parTransId="{C0FDC0BC-F690-4E93-BCA7-93601440CF13}" sibTransId="{A7FE630C-2192-4A06-B2D7-FB8506AC0F66}"/>
    <dgm:cxn modelId="{B31C5C68-951D-4D6B-A4A6-7A9A76DD18BA}" type="presOf" srcId="{B46515C1-1390-410E-8CE0-BCFC378E4DC6}" destId="{767EDA9F-C49E-4A6D-9D69-93DE4471B820}" srcOrd="0" destOrd="0" presId="urn:microsoft.com/office/officeart/2008/layout/LinedList"/>
    <dgm:cxn modelId="{30A04471-FC2C-4569-B40C-23F87B180E8E}" type="presOf" srcId="{B2E24E4E-A950-401D-A758-272A781E43CC}" destId="{B60E6CF7-DE7E-402D-977A-E699CD46A894}" srcOrd="0" destOrd="0" presId="urn:microsoft.com/office/officeart/2008/layout/LinedList"/>
    <dgm:cxn modelId="{A7052088-1436-45DA-B3EE-2DAEE9630B76}" type="presOf" srcId="{66FF96F3-3F1F-4AEE-8EE5-83A8089A6E19}" destId="{E564E5C2-C9BB-4D51-9D49-4B3571914CB2}" srcOrd="0" destOrd="0" presId="urn:microsoft.com/office/officeart/2008/layout/LinedList"/>
    <dgm:cxn modelId="{0D32739F-D8D1-46F6-A327-49AAE431A983}" type="presOf" srcId="{DA60326B-7A9E-45D6-8E2B-39FC92CC2023}" destId="{83F2C00D-4754-4F40-8C73-E3904EA63DDE}" srcOrd="0" destOrd="0" presId="urn:microsoft.com/office/officeart/2008/layout/LinedList"/>
    <dgm:cxn modelId="{2F1405A4-C831-49D6-8D19-C936286DB9BE}" type="presOf" srcId="{EC4BBAE7-14B6-4586-B33F-DB73A365926F}" destId="{7AB53CF4-EE41-40FB-9B1C-6DB4383F8E5D}" srcOrd="0" destOrd="0" presId="urn:microsoft.com/office/officeart/2008/layout/LinedList"/>
    <dgm:cxn modelId="{CCAF86A4-B5D0-4162-B6FC-D2E82D513FEC}" type="presOf" srcId="{36D4124F-FA6F-4AB2-9B0B-A2DCA4EC0D0D}" destId="{5DB54AB0-5125-45EC-B58F-0CCCF5CDF4E6}" srcOrd="0" destOrd="0" presId="urn:microsoft.com/office/officeart/2008/layout/LinedList"/>
    <dgm:cxn modelId="{3E5606C4-11A6-49E0-AF1D-29A6FB675567}" srcId="{B52FC00B-6EA5-4046-84FA-E8364DB8D28D}" destId="{36D4124F-FA6F-4AB2-9B0B-A2DCA4EC0D0D}" srcOrd="4" destOrd="0" parTransId="{99621BF1-AD61-494B-B029-A05B1DBD68B4}" sibTransId="{7DD36E0A-43B6-4493-9AC9-FFF7BC78B0A9}"/>
    <dgm:cxn modelId="{285C5ED0-DBBB-47EA-8E9D-7F16B7792A74}" type="presOf" srcId="{B52FC00B-6EA5-4046-84FA-E8364DB8D28D}" destId="{AF46F028-9F11-4012-9D27-591AAF1EF88C}" srcOrd="0" destOrd="0" presId="urn:microsoft.com/office/officeart/2008/layout/LinedList"/>
    <dgm:cxn modelId="{81171CE4-470B-4157-A506-300B380F13D5}" type="presOf" srcId="{557D841C-05AA-4FE8-930E-57852889AB0B}" destId="{6AD5DD74-CB87-4D44-AA58-EC223DFA56FF}" srcOrd="0" destOrd="0" presId="urn:microsoft.com/office/officeart/2008/layout/LinedList"/>
    <dgm:cxn modelId="{16A14BEC-6537-470F-9A19-CCE4E18E6BA4}" type="presOf" srcId="{4C91D504-94D4-470C-86C3-501154CBBE4C}" destId="{DB138671-51EB-4CAD-8862-2434EAC9A1EB}" srcOrd="0" destOrd="0" presId="urn:microsoft.com/office/officeart/2008/layout/LinedList"/>
    <dgm:cxn modelId="{DE5EFAEC-BA81-4735-B112-6F0EA30CC595}" srcId="{B52FC00B-6EA5-4046-84FA-E8364DB8D28D}" destId="{557D841C-05AA-4FE8-930E-57852889AB0B}" srcOrd="3" destOrd="0" parTransId="{C6C757F7-69D6-431D-BA0C-EAB0FB790F76}" sibTransId="{CD3E1D14-1447-41F5-9E71-DCC498FCDC97}"/>
    <dgm:cxn modelId="{E28FF0F1-924F-4BDD-B06B-EFB066FF85BC}" srcId="{B52FC00B-6EA5-4046-84FA-E8364DB8D28D}" destId="{DA60326B-7A9E-45D6-8E2B-39FC92CC2023}" srcOrd="5" destOrd="0" parTransId="{CC580CBF-6C20-4AF2-8517-A8B14876A6A3}" sibTransId="{51DE710C-A780-4CE4-B335-CD2B55C2953B}"/>
    <dgm:cxn modelId="{889B100C-C28C-4A3A-A4EF-897BF6FA540A}" type="presParOf" srcId="{AF46F028-9F11-4012-9D27-591AAF1EF88C}" destId="{C8EA491B-ECDD-487E-94B8-8CF950062FD4}" srcOrd="0" destOrd="0" presId="urn:microsoft.com/office/officeart/2008/layout/LinedList"/>
    <dgm:cxn modelId="{D48703AE-8AF8-4C9D-BAE9-ABAD3CBAC2D5}" type="presParOf" srcId="{AF46F028-9F11-4012-9D27-591AAF1EF88C}" destId="{2BE885BD-045C-4A11-969F-A67F06E87B31}" srcOrd="1" destOrd="0" presId="urn:microsoft.com/office/officeart/2008/layout/LinedList"/>
    <dgm:cxn modelId="{3E1829C9-5B0A-40DD-B91F-187286B1B580}" type="presParOf" srcId="{2BE885BD-045C-4A11-969F-A67F06E87B31}" destId="{767EDA9F-C49E-4A6D-9D69-93DE4471B820}" srcOrd="0" destOrd="0" presId="urn:microsoft.com/office/officeart/2008/layout/LinedList"/>
    <dgm:cxn modelId="{D2A53284-821F-4C2C-96D3-4E5A97F8432E}" type="presParOf" srcId="{2BE885BD-045C-4A11-969F-A67F06E87B31}" destId="{7F772C21-E7E4-43AE-A27A-9C8FEB7A58D4}" srcOrd="1" destOrd="0" presId="urn:microsoft.com/office/officeart/2008/layout/LinedList"/>
    <dgm:cxn modelId="{10EF8B7C-CB37-41BA-A95F-F01C9F0491B7}" type="presParOf" srcId="{AF46F028-9F11-4012-9D27-591AAF1EF88C}" destId="{3D7D0B35-CEC9-4FED-A60C-80269460C8E6}" srcOrd="2" destOrd="0" presId="urn:microsoft.com/office/officeart/2008/layout/LinedList"/>
    <dgm:cxn modelId="{AFFA45F6-9188-4DE0-A151-CA0DFA12356C}" type="presParOf" srcId="{AF46F028-9F11-4012-9D27-591AAF1EF88C}" destId="{835BED90-C573-46CC-8972-CFD7F4244A68}" srcOrd="3" destOrd="0" presId="urn:microsoft.com/office/officeart/2008/layout/LinedList"/>
    <dgm:cxn modelId="{0A51D7ED-BA0B-4856-A7A6-01F2CD7D4635}" type="presParOf" srcId="{835BED90-C573-46CC-8972-CFD7F4244A68}" destId="{E564E5C2-C9BB-4D51-9D49-4B3571914CB2}" srcOrd="0" destOrd="0" presId="urn:microsoft.com/office/officeart/2008/layout/LinedList"/>
    <dgm:cxn modelId="{F6D5A1E0-9BC3-4D92-800B-5CB014EB95CF}" type="presParOf" srcId="{835BED90-C573-46CC-8972-CFD7F4244A68}" destId="{B3F8E6C5-2342-4EE4-8EC7-0F2D7F8D4051}" srcOrd="1" destOrd="0" presId="urn:microsoft.com/office/officeart/2008/layout/LinedList"/>
    <dgm:cxn modelId="{2F1F3F5D-B559-480D-B3D4-B25F38386FAF}" type="presParOf" srcId="{AF46F028-9F11-4012-9D27-591AAF1EF88C}" destId="{360DCBB6-EE60-403E-8B4B-4FB1B704F817}" srcOrd="4" destOrd="0" presId="urn:microsoft.com/office/officeart/2008/layout/LinedList"/>
    <dgm:cxn modelId="{9AE48D70-F6C4-4570-B1ED-57B94DD87727}" type="presParOf" srcId="{AF46F028-9F11-4012-9D27-591AAF1EF88C}" destId="{F53B9790-78DC-4D33-8197-595D299E181B}" srcOrd="5" destOrd="0" presId="urn:microsoft.com/office/officeart/2008/layout/LinedList"/>
    <dgm:cxn modelId="{60AF7F0E-A3A5-4505-9D3F-CD225835E4A0}" type="presParOf" srcId="{F53B9790-78DC-4D33-8197-595D299E181B}" destId="{DB138671-51EB-4CAD-8862-2434EAC9A1EB}" srcOrd="0" destOrd="0" presId="urn:microsoft.com/office/officeart/2008/layout/LinedList"/>
    <dgm:cxn modelId="{536FC289-A02C-48CE-8AA0-5A118901A450}" type="presParOf" srcId="{F53B9790-78DC-4D33-8197-595D299E181B}" destId="{3CF7BA79-73C9-44D6-86AD-2068F578D9A3}" srcOrd="1" destOrd="0" presId="urn:microsoft.com/office/officeart/2008/layout/LinedList"/>
    <dgm:cxn modelId="{D8E0812E-77BE-441D-ADFA-CFE2EF1A0396}" type="presParOf" srcId="{AF46F028-9F11-4012-9D27-591AAF1EF88C}" destId="{550009BA-2F4D-4A31-9436-F3B8DF5E9982}" srcOrd="6" destOrd="0" presId="urn:microsoft.com/office/officeart/2008/layout/LinedList"/>
    <dgm:cxn modelId="{19808900-35F8-4BE2-8F98-3DD8A90304A9}" type="presParOf" srcId="{AF46F028-9F11-4012-9D27-591AAF1EF88C}" destId="{6D6C4D7E-2B61-4B2B-92A6-10D08CD864FF}" srcOrd="7" destOrd="0" presId="urn:microsoft.com/office/officeart/2008/layout/LinedList"/>
    <dgm:cxn modelId="{7B97BA15-E012-49C8-907B-CC43B71F0790}" type="presParOf" srcId="{6D6C4D7E-2B61-4B2B-92A6-10D08CD864FF}" destId="{6AD5DD74-CB87-4D44-AA58-EC223DFA56FF}" srcOrd="0" destOrd="0" presId="urn:microsoft.com/office/officeart/2008/layout/LinedList"/>
    <dgm:cxn modelId="{82FB9585-3FEA-4122-8F87-DCBC03418649}" type="presParOf" srcId="{6D6C4D7E-2B61-4B2B-92A6-10D08CD864FF}" destId="{2673383B-1167-4FD4-A991-6B7284685B04}" srcOrd="1" destOrd="0" presId="urn:microsoft.com/office/officeart/2008/layout/LinedList"/>
    <dgm:cxn modelId="{48F83D74-77F0-430F-BB2C-E956ADE02E1B}" type="presParOf" srcId="{AF46F028-9F11-4012-9D27-591AAF1EF88C}" destId="{862C2A4F-7CBF-4A7C-AEFA-3831D5992EAE}" srcOrd="8" destOrd="0" presId="urn:microsoft.com/office/officeart/2008/layout/LinedList"/>
    <dgm:cxn modelId="{CFA5AF1D-7D10-401F-90E9-E41F3EFDC2F2}" type="presParOf" srcId="{AF46F028-9F11-4012-9D27-591AAF1EF88C}" destId="{B6D4E0E3-E0DD-457E-9D34-28413FCF4880}" srcOrd="9" destOrd="0" presId="urn:microsoft.com/office/officeart/2008/layout/LinedList"/>
    <dgm:cxn modelId="{A2ED91CB-6240-4451-88CD-154388A8C355}" type="presParOf" srcId="{B6D4E0E3-E0DD-457E-9D34-28413FCF4880}" destId="{5DB54AB0-5125-45EC-B58F-0CCCF5CDF4E6}" srcOrd="0" destOrd="0" presId="urn:microsoft.com/office/officeart/2008/layout/LinedList"/>
    <dgm:cxn modelId="{CB8AABF7-DCB7-4C7D-B667-33B96B4063C7}" type="presParOf" srcId="{B6D4E0E3-E0DD-457E-9D34-28413FCF4880}" destId="{8514FE68-B4E5-4B77-8D15-1311A15C68A1}" srcOrd="1" destOrd="0" presId="urn:microsoft.com/office/officeart/2008/layout/LinedList"/>
    <dgm:cxn modelId="{18AECBB7-A005-4FA1-8C10-28F05C839869}" type="presParOf" srcId="{AF46F028-9F11-4012-9D27-591AAF1EF88C}" destId="{0A1516C8-6010-4C6B-840C-EF8548BD3CBB}" srcOrd="10" destOrd="0" presId="urn:microsoft.com/office/officeart/2008/layout/LinedList"/>
    <dgm:cxn modelId="{B61B3007-7079-4B87-90A6-9B05083D59A1}" type="presParOf" srcId="{AF46F028-9F11-4012-9D27-591AAF1EF88C}" destId="{5F05F976-9E1F-4C5D-A813-4FC348B4BA73}" srcOrd="11" destOrd="0" presId="urn:microsoft.com/office/officeart/2008/layout/LinedList"/>
    <dgm:cxn modelId="{35997764-0B6F-45AE-91B1-03FB71844E4B}" type="presParOf" srcId="{5F05F976-9E1F-4C5D-A813-4FC348B4BA73}" destId="{83F2C00D-4754-4F40-8C73-E3904EA63DDE}" srcOrd="0" destOrd="0" presId="urn:microsoft.com/office/officeart/2008/layout/LinedList"/>
    <dgm:cxn modelId="{0BEAE9EB-073C-424D-B909-71F87F29C62D}" type="presParOf" srcId="{5F05F976-9E1F-4C5D-A813-4FC348B4BA73}" destId="{D0F51312-1250-4FBE-8E5E-AD877546E401}" srcOrd="1" destOrd="0" presId="urn:microsoft.com/office/officeart/2008/layout/LinedList"/>
    <dgm:cxn modelId="{015D6FAD-5A2E-4C46-83C0-F8411D9CC9BA}" type="presParOf" srcId="{AF46F028-9F11-4012-9D27-591AAF1EF88C}" destId="{19C16456-EAAA-4E52-A189-8EE236B4EAD7}" srcOrd="12" destOrd="0" presId="urn:microsoft.com/office/officeart/2008/layout/LinedList"/>
    <dgm:cxn modelId="{97BA6DA7-D19B-45D2-A075-9618EA8EF09F}" type="presParOf" srcId="{AF46F028-9F11-4012-9D27-591AAF1EF88C}" destId="{12406B39-13FC-43CA-BB8E-58BF54160538}" srcOrd="13" destOrd="0" presId="urn:microsoft.com/office/officeart/2008/layout/LinedList"/>
    <dgm:cxn modelId="{F0E5945F-4619-4A6A-A6D1-AB1EAE9DD035}" type="presParOf" srcId="{12406B39-13FC-43CA-BB8E-58BF54160538}" destId="{B60E6CF7-DE7E-402D-977A-E699CD46A894}" srcOrd="0" destOrd="0" presId="urn:microsoft.com/office/officeart/2008/layout/LinedList"/>
    <dgm:cxn modelId="{0E9D3760-9438-4927-A3D4-F063554C4DD6}" type="presParOf" srcId="{12406B39-13FC-43CA-BB8E-58BF54160538}" destId="{A4693BB4-3518-4BDD-A338-DE64B9808143}" srcOrd="1" destOrd="0" presId="urn:microsoft.com/office/officeart/2008/layout/LinedList"/>
    <dgm:cxn modelId="{E1FFAF35-F17E-477D-89F5-D08469F5BFC5}" type="presParOf" srcId="{AF46F028-9F11-4012-9D27-591AAF1EF88C}" destId="{6E43F6CC-43EC-4E6A-939E-7A021091D740}" srcOrd="14" destOrd="0" presId="urn:microsoft.com/office/officeart/2008/layout/LinedList"/>
    <dgm:cxn modelId="{37576717-C7EF-45C3-BB55-4F6E8F832C8A}" type="presParOf" srcId="{AF46F028-9F11-4012-9D27-591AAF1EF88C}" destId="{D72D0F91-13C7-4D25-9361-CA3CB6C704BE}" srcOrd="15" destOrd="0" presId="urn:microsoft.com/office/officeart/2008/layout/LinedList"/>
    <dgm:cxn modelId="{1F9336F4-831F-48BD-9764-99A84C250252}" type="presParOf" srcId="{D72D0F91-13C7-4D25-9361-CA3CB6C704BE}" destId="{5F0B3A38-369C-437C-977F-B1E613CC75FF}" srcOrd="0" destOrd="0" presId="urn:microsoft.com/office/officeart/2008/layout/LinedList"/>
    <dgm:cxn modelId="{D593AE7B-E498-42A1-94EC-4FD7A1ECBF7C}" type="presParOf" srcId="{D72D0F91-13C7-4D25-9361-CA3CB6C704BE}" destId="{15D678D4-3AE5-4B98-BED2-15EB029AB5FA}" srcOrd="1" destOrd="0" presId="urn:microsoft.com/office/officeart/2008/layout/LinedList"/>
    <dgm:cxn modelId="{B3CF0914-62B6-484A-B80F-3B001FDB5729}" type="presParOf" srcId="{AF46F028-9F11-4012-9D27-591AAF1EF88C}" destId="{5707054B-040B-4A96-82DC-B38D457B970E}" srcOrd="16" destOrd="0" presId="urn:microsoft.com/office/officeart/2008/layout/LinedList"/>
    <dgm:cxn modelId="{18E56A3D-0386-4DE8-955C-59A3FA9018B1}" type="presParOf" srcId="{AF46F028-9F11-4012-9D27-591AAF1EF88C}" destId="{409A0F9C-0A67-4B47-AC9E-FC4322CE9057}" srcOrd="17" destOrd="0" presId="urn:microsoft.com/office/officeart/2008/layout/LinedList"/>
    <dgm:cxn modelId="{60A1078E-6081-48CD-ABEA-7530C26446FE}" type="presParOf" srcId="{409A0F9C-0A67-4B47-AC9E-FC4322CE9057}" destId="{D01F2AF6-87C4-4456-BF2A-61BB27E66413}" srcOrd="0" destOrd="0" presId="urn:microsoft.com/office/officeart/2008/layout/LinedList"/>
    <dgm:cxn modelId="{D5B975D5-07C3-40B9-B8DB-35DB723D5DAD}" type="presParOf" srcId="{409A0F9C-0A67-4B47-AC9E-FC4322CE9057}" destId="{A2E6F10D-A295-4828-88F1-063611E1A2B8}" srcOrd="1" destOrd="0" presId="urn:microsoft.com/office/officeart/2008/layout/LinedList"/>
    <dgm:cxn modelId="{1F345617-EE5C-4990-B33B-0F3DE3A6F4AA}" type="presParOf" srcId="{AF46F028-9F11-4012-9D27-591AAF1EF88C}" destId="{5D1FF496-25CE-4092-9077-C7F2F36D6726}" srcOrd="18" destOrd="0" presId="urn:microsoft.com/office/officeart/2008/layout/LinedList"/>
    <dgm:cxn modelId="{0B87EC50-5261-467F-82E7-2A2452753BC8}" type="presParOf" srcId="{AF46F028-9F11-4012-9D27-591AAF1EF88C}" destId="{75887708-F8A2-44F0-ACCC-24AC77175A29}" srcOrd="19" destOrd="0" presId="urn:microsoft.com/office/officeart/2008/layout/LinedList"/>
    <dgm:cxn modelId="{83FD0598-80D5-45AD-857C-668685ED7D2E}" type="presParOf" srcId="{75887708-F8A2-44F0-ACCC-24AC77175A29}" destId="{7AB53CF4-EE41-40FB-9B1C-6DB4383F8E5D}" srcOrd="0" destOrd="0" presId="urn:microsoft.com/office/officeart/2008/layout/LinedList"/>
    <dgm:cxn modelId="{A5D7D1B5-5E34-4EE6-8E6E-44765F0BBC06}" type="presParOf" srcId="{75887708-F8A2-44F0-ACCC-24AC77175A29}" destId="{A2141466-ACAD-47CD-A103-346E0A7061D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2F8E69-7FB6-4F4C-88D2-BA5D548B34D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953BFB-36AA-403B-8FA6-9CF2A28ED84F}">
      <dgm:prSet/>
      <dgm:spPr/>
      <dgm:t>
        <a:bodyPr/>
        <a:lstStyle/>
        <a:p>
          <a:r>
            <a:rPr lang="en-US" dirty="0"/>
            <a:t>Mutation is a genetic operator used to maintain genetic diversity from one generation of a population to the next. It is similar to biological mutation </a:t>
          </a:r>
          <a:r>
            <a:rPr lang="en-US" baseline="-30000" dirty="0"/>
            <a:t>[</a:t>
          </a:r>
          <a:r>
            <a:rPr lang="tr-TR" baseline="-30000" dirty="0"/>
            <a:t>4</a:t>
          </a:r>
          <a:r>
            <a:rPr lang="en-US" baseline="-30000" dirty="0"/>
            <a:t>]</a:t>
          </a:r>
          <a:endParaRPr lang="en-US" dirty="0"/>
        </a:p>
      </dgm:t>
    </dgm:pt>
    <dgm:pt modelId="{22FA7478-DDB3-49F0-90D2-59FA1C013635}" type="parTrans" cxnId="{7E7B0434-9EFA-49B8-8E6F-4F33AA929F30}">
      <dgm:prSet/>
      <dgm:spPr/>
      <dgm:t>
        <a:bodyPr/>
        <a:lstStyle/>
        <a:p>
          <a:endParaRPr lang="en-US"/>
        </a:p>
      </dgm:t>
    </dgm:pt>
    <dgm:pt modelId="{E6D20B3D-B467-4EFD-9698-897CB021495D}" type="sibTrans" cxnId="{7E7B0434-9EFA-49B8-8E6F-4F33AA929F30}">
      <dgm:prSet/>
      <dgm:spPr/>
      <dgm:t>
        <a:bodyPr/>
        <a:lstStyle/>
        <a:p>
          <a:endParaRPr lang="en-US"/>
        </a:p>
      </dgm:t>
    </dgm:pt>
    <dgm:pt modelId="{04DC0CF3-0AB8-4FBE-BDD2-6794DB8D750D}">
      <dgm:prSet/>
      <dgm:spPr/>
      <dgm:t>
        <a:bodyPr/>
        <a:lstStyle/>
        <a:p>
          <a:r>
            <a:rPr lang="en-US"/>
            <a:t>The purpose of mutation in GAs is preserving and introducing diversity. Mutation should allow the algorithm to avoid local minima by preventing the population of chromosomes from becoming too similar to each other.</a:t>
          </a:r>
          <a:r>
            <a:rPr lang="tr-TR" baseline="-25000"/>
            <a:t>[4]</a:t>
          </a:r>
          <a:endParaRPr lang="en-US"/>
        </a:p>
      </dgm:t>
    </dgm:pt>
    <dgm:pt modelId="{DDB82CCF-8FD8-4FBF-896D-3FBFEF2F3EC6}" type="parTrans" cxnId="{F017EC42-2A5E-4DEB-B9B3-7F1E97FADAB6}">
      <dgm:prSet/>
      <dgm:spPr/>
      <dgm:t>
        <a:bodyPr/>
        <a:lstStyle/>
        <a:p>
          <a:endParaRPr lang="en-US"/>
        </a:p>
      </dgm:t>
    </dgm:pt>
    <dgm:pt modelId="{9C2B435B-8B5C-459A-B216-6A83D434F659}" type="sibTrans" cxnId="{F017EC42-2A5E-4DEB-B9B3-7F1E97FADAB6}">
      <dgm:prSet/>
      <dgm:spPr/>
      <dgm:t>
        <a:bodyPr/>
        <a:lstStyle/>
        <a:p>
          <a:endParaRPr lang="en-US"/>
        </a:p>
      </dgm:t>
    </dgm:pt>
    <dgm:pt modelId="{A70604BF-1372-4B8B-8189-156A9D7D7DF7}" type="pres">
      <dgm:prSet presAssocID="{8A2F8E69-7FB6-4F4C-88D2-BA5D548B34D9}" presName="linear" presStyleCnt="0">
        <dgm:presLayoutVars>
          <dgm:animLvl val="lvl"/>
          <dgm:resizeHandles val="exact"/>
        </dgm:presLayoutVars>
      </dgm:prSet>
      <dgm:spPr/>
    </dgm:pt>
    <dgm:pt modelId="{DEE68B2F-B842-4123-9EB5-D712E75DCEC3}" type="pres">
      <dgm:prSet presAssocID="{8A953BFB-36AA-403B-8FA6-9CF2A28ED84F}" presName="parentText" presStyleLbl="node1" presStyleIdx="0" presStyleCnt="2">
        <dgm:presLayoutVars>
          <dgm:chMax val="0"/>
          <dgm:bulletEnabled val="1"/>
        </dgm:presLayoutVars>
      </dgm:prSet>
      <dgm:spPr/>
    </dgm:pt>
    <dgm:pt modelId="{332924D4-7F39-4BDA-9192-D4361E41950A}" type="pres">
      <dgm:prSet presAssocID="{E6D20B3D-B467-4EFD-9698-897CB021495D}" presName="spacer" presStyleCnt="0"/>
      <dgm:spPr/>
    </dgm:pt>
    <dgm:pt modelId="{80D9C3C5-99FC-4B80-A45B-50FF450579AE}" type="pres">
      <dgm:prSet presAssocID="{04DC0CF3-0AB8-4FBE-BDD2-6794DB8D750D}" presName="parentText" presStyleLbl="node1" presStyleIdx="1" presStyleCnt="2">
        <dgm:presLayoutVars>
          <dgm:chMax val="0"/>
          <dgm:bulletEnabled val="1"/>
        </dgm:presLayoutVars>
      </dgm:prSet>
      <dgm:spPr/>
    </dgm:pt>
  </dgm:ptLst>
  <dgm:cxnLst>
    <dgm:cxn modelId="{4EAC562F-30A1-4E9D-B3C0-64A247E80AB5}" type="presOf" srcId="{8A953BFB-36AA-403B-8FA6-9CF2A28ED84F}" destId="{DEE68B2F-B842-4123-9EB5-D712E75DCEC3}" srcOrd="0" destOrd="0" presId="urn:microsoft.com/office/officeart/2005/8/layout/vList2"/>
    <dgm:cxn modelId="{7E7B0434-9EFA-49B8-8E6F-4F33AA929F30}" srcId="{8A2F8E69-7FB6-4F4C-88D2-BA5D548B34D9}" destId="{8A953BFB-36AA-403B-8FA6-9CF2A28ED84F}" srcOrd="0" destOrd="0" parTransId="{22FA7478-DDB3-49F0-90D2-59FA1C013635}" sibTransId="{E6D20B3D-B467-4EFD-9698-897CB021495D}"/>
    <dgm:cxn modelId="{F017EC42-2A5E-4DEB-B9B3-7F1E97FADAB6}" srcId="{8A2F8E69-7FB6-4F4C-88D2-BA5D548B34D9}" destId="{04DC0CF3-0AB8-4FBE-BDD2-6794DB8D750D}" srcOrd="1" destOrd="0" parTransId="{DDB82CCF-8FD8-4FBF-896D-3FBFEF2F3EC6}" sibTransId="{9C2B435B-8B5C-459A-B216-6A83D434F659}"/>
    <dgm:cxn modelId="{9AC7DBA0-BE6A-414F-B6D2-43EA64087D51}" type="presOf" srcId="{04DC0CF3-0AB8-4FBE-BDD2-6794DB8D750D}" destId="{80D9C3C5-99FC-4B80-A45B-50FF450579AE}" srcOrd="0" destOrd="0" presId="urn:microsoft.com/office/officeart/2005/8/layout/vList2"/>
    <dgm:cxn modelId="{B0FB06A3-1DEC-494E-9028-65A018B8D5D5}" type="presOf" srcId="{8A2F8E69-7FB6-4F4C-88D2-BA5D548B34D9}" destId="{A70604BF-1372-4B8B-8189-156A9D7D7DF7}" srcOrd="0" destOrd="0" presId="urn:microsoft.com/office/officeart/2005/8/layout/vList2"/>
    <dgm:cxn modelId="{3BA1F351-4F1F-4219-A947-A081E5C1D138}" type="presParOf" srcId="{A70604BF-1372-4B8B-8189-156A9D7D7DF7}" destId="{DEE68B2F-B842-4123-9EB5-D712E75DCEC3}" srcOrd="0" destOrd="0" presId="urn:microsoft.com/office/officeart/2005/8/layout/vList2"/>
    <dgm:cxn modelId="{6D15E6D3-CDBB-4D6B-8BDB-600C6ABA2F26}" type="presParOf" srcId="{A70604BF-1372-4B8B-8189-156A9D7D7DF7}" destId="{332924D4-7F39-4BDA-9192-D4361E41950A}" srcOrd="1" destOrd="0" presId="urn:microsoft.com/office/officeart/2005/8/layout/vList2"/>
    <dgm:cxn modelId="{B64E34AA-8573-45F6-8921-76B60BBDFEA0}" type="presParOf" srcId="{A70604BF-1372-4B8B-8189-156A9D7D7DF7}" destId="{80D9C3C5-99FC-4B80-A45B-50FF450579A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DF6A15-06AA-4B33-9E6B-1EBB010A348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D4025C6-5DD9-4691-A58A-A982406EE9F2}">
      <dgm:prSet/>
      <dgm:spPr/>
      <dgm:t>
        <a:bodyPr/>
        <a:lstStyle/>
        <a:p>
          <a:r>
            <a:rPr lang="en-US" dirty="0"/>
            <a:t>Developed: USA in the 1970’s</a:t>
          </a:r>
        </a:p>
      </dgm:t>
    </dgm:pt>
    <dgm:pt modelId="{FF337DF5-8E44-4A34-B00F-31E0503DA6CA}" type="parTrans" cxnId="{C474F937-624D-46A6-9E6A-76B518E312DA}">
      <dgm:prSet/>
      <dgm:spPr/>
      <dgm:t>
        <a:bodyPr/>
        <a:lstStyle/>
        <a:p>
          <a:endParaRPr lang="en-US"/>
        </a:p>
      </dgm:t>
    </dgm:pt>
    <dgm:pt modelId="{D34D725B-B019-4254-8935-046563E475BD}" type="sibTrans" cxnId="{C474F937-624D-46A6-9E6A-76B518E312DA}">
      <dgm:prSet/>
      <dgm:spPr/>
      <dgm:t>
        <a:bodyPr/>
        <a:lstStyle/>
        <a:p>
          <a:endParaRPr lang="en-US"/>
        </a:p>
      </dgm:t>
    </dgm:pt>
    <dgm:pt modelId="{90B29849-F0D4-402C-9499-EBB88CC0720B}">
      <dgm:prSet/>
      <dgm:spPr/>
      <dgm:t>
        <a:bodyPr/>
        <a:lstStyle/>
        <a:p>
          <a:r>
            <a:rPr lang="en-US" dirty="0"/>
            <a:t>Early names: J. Holland, K. DeJong, D. Goldberg</a:t>
          </a:r>
        </a:p>
      </dgm:t>
    </dgm:pt>
    <dgm:pt modelId="{111C22CD-C1A0-4E36-9A97-F603302DBE98}" type="parTrans" cxnId="{7C474E1A-0747-43AA-859B-CEB2513D7E71}">
      <dgm:prSet/>
      <dgm:spPr/>
      <dgm:t>
        <a:bodyPr/>
        <a:lstStyle/>
        <a:p>
          <a:endParaRPr lang="en-US"/>
        </a:p>
      </dgm:t>
    </dgm:pt>
    <dgm:pt modelId="{1E7C868C-00C7-4DB3-8AF5-0B9520F6F342}" type="sibTrans" cxnId="{7C474E1A-0747-43AA-859B-CEB2513D7E71}">
      <dgm:prSet/>
      <dgm:spPr/>
      <dgm:t>
        <a:bodyPr/>
        <a:lstStyle/>
        <a:p>
          <a:endParaRPr lang="en-US"/>
        </a:p>
      </dgm:t>
    </dgm:pt>
    <dgm:pt modelId="{29D966FB-421B-45DE-80DA-05014A067D7F}">
      <dgm:prSet/>
      <dgm:spPr/>
      <dgm:t>
        <a:bodyPr/>
        <a:lstStyle/>
        <a:p>
          <a:r>
            <a:rPr lang="en-US"/>
            <a:t>Typically applied to:</a:t>
          </a:r>
        </a:p>
      </dgm:t>
    </dgm:pt>
    <dgm:pt modelId="{C7412C53-FFE6-4C9A-92FE-F09F64E4EC96}" type="parTrans" cxnId="{827DDF17-051E-4599-BFD1-25EB4C70A927}">
      <dgm:prSet/>
      <dgm:spPr/>
      <dgm:t>
        <a:bodyPr/>
        <a:lstStyle/>
        <a:p>
          <a:endParaRPr lang="en-US"/>
        </a:p>
      </dgm:t>
    </dgm:pt>
    <dgm:pt modelId="{28EC8B83-6152-43D9-806E-0845E8C9FE11}" type="sibTrans" cxnId="{827DDF17-051E-4599-BFD1-25EB4C70A927}">
      <dgm:prSet/>
      <dgm:spPr/>
      <dgm:t>
        <a:bodyPr/>
        <a:lstStyle/>
        <a:p>
          <a:endParaRPr lang="en-US"/>
        </a:p>
      </dgm:t>
    </dgm:pt>
    <dgm:pt modelId="{162C81F8-4591-4505-B8B3-4C4F4FA04AEE}">
      <dgm:prSet/>
      <dgm:spPr/>
      <dgm:t>
        <a:bodyPr/>
        <a:lstStyle/>
        <a:p>
          <a:r>
            <a:rPr lang="tr-TR" dirty="0"/>
            <a:t>D</a:t>
          </a:r>
          <a:r>
            <a:rPr lang="en-US" dirty="0" err="1"/>
            <a:t>iscrete</a:t>
          </a:r>
          <a:r>
            <a:rPr lang="en-US" dirty="0"/>
            <a:t> </a:t>
          </a:r>
          <a:r>
            <a:rPr lang="tr-TR" dirty="0"/>
            <a:t>o</a:t>
          </a:r>
          <a:r>
            <a:rPr lang="en-US" dirty="0" err="1"/>
            <a:t>ptimization</a:t>
          </a:r>
          <a:endParaRPr lang="en-US" dirty="0"/>
        </a:p>
      </dgm:t>
    </dgm:pt>
    <dgm:pt modelId="{2E74F9CA-DE31-4F21-88AB-189486CAE6D9}" type="parTrans" cxnId="{52D7F659-8E66-469D-BEEA-313D7970A7F4}">
      <dgm:prSet/>
      <dgm:spPr/>
      <dgm:t>
        <a:bodyPr/>
        <a:lstStyle/>
        <a:p>
          <a:endParaRPr lang="en-US"/>
        </a:p>
      </dgm:t>
    </dgm:pt>
    <dgm:pt modelId="{CDE2BBF0-8A6A-4865-8D33-2206B1281AFE}" type="sibTrans" cxnId="{52D7F659-8E66-469D-BEEA-313D7970A7F4}">
      <dgm:prSet/>
      <dgm:spPr/>
      <dgm:t>
        <a:bodyPr/>
        <a:lstStyle/>
        <a:p>
          <a:endParaRPr lang="en-US"/>
        </a:p>
      </dgm:t>
    </dgm:pt>
    <dgm:pt modelId="{13475410-2128-4255-A13F-6E1263A1F574}">
      <dgm:prSet/>
      <dgm:spPr/>
      <dgm:t>
        <a:bodyPr/>
        <a:lstStyle/>
        <a:p>
          <a:r>
            <a:rPr lang="en-US"/>
            <a:t>Attributed features:</a:t>
          </a:r>
        </a:p>
      </dgm:t>
    </dgm:pt>
    <dgm:pt modelId="{9C8335F6-0E10-4904-979A-811C07C0F282}" type="parTrans" cxnId="{373386D1-99A4-48EA-AFE6-CA3C644787CD}">
      <dgm:prSet/>
      <dgm:spPr/>
      <dgm:t>
        <a:bodyPr/>
        <a:lstStyle/>
        <a:p>
          <a:endParaRPr lang="en-US"/>
        </a:p>
      </dgm:t>
    </dgm:pt>
    <dgm:pt modelId="{0D0F05C3-058E-4B7D-80DF-3AD3AA01BAD1}" type="sibTrans" cxnId="{373386D1-99A4-48EA-AFE6-CA3C644787CD}">
      <dgm:prSet/>
      <dgm:spPr/>
      <dgm:t>
        <a:bodyPr/>
        <a:lstStyle/>
        <a:p>
          <a:endParaRPr lang="en-US"/>
        </a:p>
      </dgm:t>
    </dgm:pt>
    <dgm:pt modelId="{1F5162FD-A11B-43F7-B50D-25109ABAD64A}">
      <dgm:prSet/>
      <dgm:spPr/>
      <dgm:t>
        <a:bodyPr/>
        <a:lstStyle/>
        <a:p>
          <a:r>
            <a:rPr lang="tr-TR" dirty="0"/>
            <a:t>N</a:t>
          </a:r>
          <a:r>
            <a:rPr lang="en-US" dirty="0" err="1"/>
            <a:t>ot</a:t>
          </a:r>
          <a:r>
            <a:rPr lang="en-US" dirty="0"/>
            <a:t> too fast</a:t>
          </a:r>
        </a:p>
      </dgm:t>
    </dgm:pt>
    <dgm:pt modelId="{0FFA521C-31C5-420B-A93E-65BFB58C0EF6}" type="parTrans" cxnId="{8CD81C35-6B6E-4A3F-ABCB-8FC3A24A61E4}">
      <dgm:prSet/>
      <dgm:spPr/>
      <dgm:t>
        <a:bodyPr/>
        <a:lstStyle/>
        <a:p>
          <a:endParaRPr lang="en-US"/>
        </a:p>
      </dgm:t>
    </dgm:pt>
    <dgm:pt modelId="{FAC00B82-7FE5-451E-82AF-2C0B240E8A8E}" type="sibTrans" cxnId="{8CD81C35-6B6E-4A3F-ABCB-8FC3A24A61E4}">
      <dgm:prSet/>
      <dgm:spPr/>
      <dgm:t>
        <a:bodyPr/>
        <a:lstStyle/>
        <a:p>
          <a:endParaRPr lang="en-US"/>
        </a:p>
      </dgm:t>
    </dgm:pt>
    <dgm:pt modelId="{AF75566E-8A9F-4F85-A72A-6F46470FB157}">
      <dgm:prSet/>
      <dgm:spPr/>
      <dgm:t>
        <a:bodyPr/>
        <a:lstStyle/>
        <a:p>
          <a:r>
            <a:rPr lang="tr-TR" dirty="0"/>
            <a:t>G</a:t>
          </a:r>
          <a:r>
            <a:rPr lang="en-US" dirty="0" err="1"/>
            <a:t>ood</a:t>
          </a:r>
          <a:r>
            <a:rPr lang="en-US" dirty="0"/>
            <a:t> heuristic for combinatorial problems</a:t>
          </a:r>
        </a:p>
      </dgm:t>
    </dgm:pt>
    <dgm:pt modelId="{F82FCB7F-1A96-408B-9480-2EAB4C98C428}" type="parTrans" cxnId="{3E84146E-78E0-4323-90C8-6B69971DDF8B}">
      <dgm:prSet/>
      <dgm:spPr/>
      <dgm:t>
        <a:bodyPr/>
        <a:lstStyle/>
        <a:p>
          <a:endParaRPr lang="en-US"/>
        </a:p>
      </dgm:t>
    </dgm:pt>
    <dgm:pt modelId="{22D96011-A59D-4FAC-96DA-B16764A6DA5D}" type="sibTrans" cxnId="{3E84146E-78E0-4323-90C8-6B69971DDF8B}">
      <dgm:prSet/>
      <dgm:spPr/>
      <dgm:t>
        <a:bodyPr/>
        <a:lstStyle/>
        <a:p>
          <a:endParaRPr lang="en-US"/>
        </a:p>
      </dgm:t>
    </dgm:pt>
    <dgm:pt modelId="{9BCB5E62-D6D3-44BA-A124-AFD3FF8262DD}">
      <dgm:prSet/>
      <dgm:spPr/>
      <dgm:t>
        <a:bodyPr/>
        <a:lstStyle/>
        <a:p>
          <a:r>
            <a:rPr lang="en-US"/>
            <a:t>Special Features:</a:t>
          </a:r>
        </a:p>
      </dgm:t>
    </dgm:pt>
    <dgm:pt modelId="{E1505DF7-D691-41E4-B574-3F12B19D835A}" type="parTrans" cxnId="{5C175837-95B2-46AA-A921-082D50BCC68E}">
      <dgm:prSet/>
      <dgm:spPr/>
      <dgm:t>
        <a:bodyPr/>
        <a:lstStyle/>
        <a:p>
          <a:endParaRPr lang="en-US"/>
        </a:p>
      </dgm:t>
    </dgm:pt>
    <dgm:pt modelId="{ED84F05F-2CC5-414A-B716-333C16C47E5C}" type="sibTrans" cxnId="{5C175837-95B2-46AA-A921-082D50BCC68E}">
      <dgm:prSet/>
      <dgm:spPr/>
      <dgm:t>
        <a:bodyPr/>
        <a:lstStyle/>
        <a:p>
          <a:endParaRPr lang="en-US"/>
        </a:p>
      </dgm:t>
    </dgm:pt>
    <dgm:pt modelId="{D02EBFFB-AE3F-43C2-930A-51545B391932}">
      <dgm:prSet/>
      <dgm:spPr/>
      <dgm:t>
        <a:bodyPr/>
        <a:lstStyle/>
        <a:p>
          <a:r>
            <a:rPr lang="en-US" dirty="0"/>
            <a:t>Traditionally emphasizes combining information from good parents (crossover)</a:t>
          </a:r>
        </a:p>
      </dgm:t>
    </dgm:pt>
    <dgm:pt modelId="{CC479AEF-B08C-47A8-8E83-5D981BC485A2}" type="parTrans" cxnId="{9B0FD2C0-52A1-4F8C-8136-DAD849D428E8}">
      <dgm:prSet/>
      <dgm:spPr/>
      <dgm:t>
        <a:bodyPr/>
        <a:lstStyle/>
        <a:p>
          <a:endParaRPr lang="en-US"/>
        </a:p>
      </dgm:t>
    </dgm:pt>
    <dgm:pt modelId="{182EE8C1-8D72-4BAD-A1B2-4FC45D62713D}" type="sibTrans" cxnId="{9B0FD2C0-52A1-4F8C-8136-DAD849D428E8}">
      <dgm:prSet/>
      <dgm:spPr/>
      <dgm:t>
        <a:bodyPr/>
        <a:lstStyle/>
        <a:p>
          <a:endParaRPr lang="en-US"/>
        </a:p>
      </dgm:t>
    </dgm:pt>
    <dgm:pt modelId="{84A2A5BB-305F-4902-9F28-336505974A89}">
      <dgm:prSet/>
      <dgm:spPr/>
      <dgm:t>
        <a:bodyPr/>
        <a:lstStyle/>
        <a:p>
          <a:r>
            <a:rPr lang="tr-TR" dirty="0"/>
            <a:t>M</a:t>
          </a:r>
          <a:r>
            <a:rPr lang="en-US" dirty="0"/>
            <a:t>any variants, e.g., reproduction models, operators</a:t>
          </a:r>
        </a:p>
      </dgm:t>
    </dgm:pt>
    <dgm:pt modelId="{19F23146-EE10-4BE8-913C-D66A9396D870}" type="parTrans" cxnId="{16F2920F-7871-4544-9C18-569AFFD210DE}">
      <dgm:prSet/>
      <dgm:spPr/>
      <dgm:t>
        <a:bodyPr/>
        <a:lstStyle/>
        <a:p>
          <a:endParaRPr lang="en-US"/>
        </a:p>
      </dgm:t>
    </dgm:pt>
    <dgm:pt modelId="{2B501AAC-1A0C-4FA5-9F3D-3FB9A126822C}" type="sibTrans" cxnId="{16F2920F-7871-4544-9C18-569AFFD210DE}">
      <dgm:prSet/>
      <dgm:spPr/>
      <dgm:t>
        <a:bodyPr/>
        <a:lstStyle/>
        <a:p>
          <a:endParaRPr lang="en-US"/>
        </a:p>
      </dgm:t>
    </dgm:pt>
    <dgm:pt modelId="{0D1211FE-0A06-466C-83F3-D8F1B2878623}" type="pres">
      <dgm:prSet presAssocID="{18DF6A15-06AA-4B33-9E6B-1EBB010A3480}" presName="linear" presStyleCnt="0">
        <dgm:presLayoutVars>
          <dgm:dir/>
          <dgm:animLvl val="lvl"/>
          <dgm:resizeHandles val="exact"/>
        </dgm:presLayoutVars>
      </dgm:prSet>
      <dgm:spPr/>
    </dgm:pt>
    <dgm:pt modelId="{AD9BCF61-8274-4376-8253-BCDA3F7EB117}" type="pres">
      <dgm:prSet presAssocID="{AD4025C6-5DD9-4691-A58A-A982406EE9F2}" presName="parentLin" presStyleCnt="0"/>
      <dgm:spPr/>
    </dgm:pt>
    <dgm:pt modelId="{252A0AE1-D5E4-43B2-AA15-FE4D1AF58569}" type="pres">
      <dgm:prSet presAssocID="{AD4025C6-5DD9-4691-A58A-A982406EE9F2}" presName="parentLeftMargin" presStyleLbl="node1" presStyleIdx="0" presStyleCnt="5"/>
      <dgm:spPr/>
    </dgm:pt>
    <dgm:pt modelId="{85D14CAA-FAB2-4BD2-856D-8E7CD1D37F85}" type="pres">
      <dgm:prSet presAssocID="{AD4025C6-5DD9-4691-A58A-A982406EE9F2}" presName="parentText" presStyleLbl="node1" presStyleIdx="0" presStyleCnt="5">
        <dgm:presLayoutVars>
          <dgm:chMax val="0"/>
          <dgm:bulletEnabled val="1"/>
        </dgm:presLayoutVars>
      </dgm:prSet>
      <dgm:spPr/>
    </dgm:pt>
    <dgm:pt modelId="{DD1A6FA5-58BD-4B41-BC02-EE36BE9137B8}" type="pres">
      <dgm:prSet presAssocID="{AD4025C6-5DD9-4691-A58A-A982406EE9F2}" presName="negativeSpace" presStyleCnt="0"/>
      <dgm:spPr/>
    </dgm:pt>
    <dgm:pt modelId="{32E70762-26B6-44F7-9E24-90AD52CD87A0}" type="pres">
      <dgm:prSet presAssocID="{AD4025C6-5DD9-4691-A58A-A982406EE9F2}" presName="childText" presStyleLbl="conFgAcc1" presStyleIdx="0" presStyleCnt="5">
        <dgm:presLayoutVars>
          <dgm:bulletEnabled val="1"/>
        </dgm:presLayoutVars>
      </dgm:prSet>
      <dgm:spPr/>
    </dgm:pt>
    <dgm:pt modelId="{879E088E-F356-4CBA-8DF2-3380AF677584}" type="pres">
      <dgm:prSet presAssocID="{D34D725B-B019-4254-8935-046563E475BD}" presName="spaceBetweenRectangles" presStyleCnt="0"/>
      <dgm:spPr/>
    </dgm:pt>
    <dgm:pt modelId="{EF252E50-0AB5-4311-905D-7C30477B408D}" type="pres">
      <dgm:prSet presAssocID="{90B29849-F0D4-402C-9499-EBB88CC0720B}" presName="parentLin" presStyleCnt="0"/>
      <dgm:spPr/>
    </dgm:pt>
    <dgm:pt modelId="{C13BC5A7-B761-470E-BF68-445C6FC8B856}" type="pres">
      <dgm:prSet presAssocID="{90B29849-F0D4-402C-9499-EBB88CC0720B}" presName="parentLeftMargin" presStyleLbl="node1" presStyleIdx="0" presStyleCnt="5"/>
      <dgm:spPr/>
    </dgm:pt>
    <dgm:pt modelId="{8E9536FA-3241-429F-BCD5-BFF01131FA6A}" type="pres">
      <dgm:prSet presAssocID="{90B29849-F0D4-402C-9499-EBB88CC0720B}" presName="parentText" presStyleLbl="node1" presStyleIdx="1" presStyleCnt="5">
        <dgm:presLayoutVars>
          <dgm:chMax val="0"/>
          <dgm:bulletEnabled val="1"/>
        </dgm:presLayoutVars>
      </dgm:prSet>
      <dgm:spPr/>
    </dgm:pt>
    <dgm:pt modelId="{46822EB3-36F5-443A-B9B1-5825F107B493}" type="pres">
      <dgm:prSet presAssocID="{90B29849-F0D4-402C-9499-EBB88CC0720B}" presName="negativeSpace" presStyleCnt="0"/>
      <dgm:spPr/>
    </dgm:pt>
    <dgm:pt modelId="{3E44E2D4-5AD9-4A2C-B838-8A22CF221CFF}" type="pres">
      <dgm:prSet presAssocID="{90B29849-F0D4-402C-9499-EBB88CC0720B}" presName="childText" presStyleLbl="conFgAcc1" presStyleIdx="1" presStyleCnt="5">
        <dgm:presLayoutVars>
          <dgm:bulletEnabled val="1"/>
        </dgm:presLayoutVars>
      </dgm:prSet>
      <dgm:spPr/>
    </dgm:pt>
    <dgm:pt modelId="{F852A0E0-0743-4633-912D-74AA3806B4D2}" type="pres">
      <dgm:prSet presAssocID="{1E7C868C-00C7-4DB3-8AF5-0B9520F6F342}" presName="spaceBetweenRectangles" presStyleCnt="0"/>
      <dgm:spPr/>
    </dgm:pt>
    <dgm:pt modelId="{2E1F7513-B02F-4233-91A6-108DD3D241DB}" type="pres">
      <dgm:prSet presAssocID="{29D966FB-421B-45DE-80DA-05014A067D7F}" presName="parentLin" presStyleCnt="0"/>
      <dgm:spPr/>
    </dgm:pt>
    <dgm:pt modelId="{A87077E4-4088-4B05-9BDC-52446C5BF959}" type="pres">
      <dgm:prSet presAssocID="{29D966FB-421B-45DE-80DA-05014A067D7F}" presName="parentLeftMargin" presStyleLbl="node1" presStyleIdx="1" presStyleCnt="5"/>
      <dgm:spPr/>
    </dgm:pt>
    <dgm:pt modelId="{EFE96E58-7D6C-4C5D-80BB-538621A6CE72}" type="pres">
      <dgm:prSet presAssocID="{29D966FB-421B-45DE-80DA-05014A067D7F}" presName="parentText" presStyleLbl="node1" presStyleIdx="2" presStyleCnt="5">
        <dgm:presLayoutVars>
          <dgm:chMax val="0"/>
          <dgm:bulletEnabled val="1"/>
        </dgm:presLayoutVars>
      </dgm:prSet>
      <dgm:spPr/>
    </dgm:pt>
    <dgm:pt modelId="{2DFA02F5-71AC-4F5A-B43F-AF2AB715A2B9}" type="pres">
      <dgm:prSet presAssocID="{29D966FB-421B-45DE-80DA-05014A067D7F}" presName="negativeSpace" presStyleCnt="0"/>
      <dgm:spPr/>
    </dgm:pt>
    <dgm:pt modelId="{97833F87-9B71-4DEB-BF15-1D00D59D8FC2}" type="pres">
      <dgm:prSet presAssocID="{29D966FB-421B-45DE-80DA-05014A067D7F}" presName="childText" presStyleLbl="conFgAcc1" presStyleIdx="2" presStyleCnt="5">
        <dgm:presLayoutVars>
          <dgm:bulletEnabled val="1"/>
        </dgm:presLayoutVars>
      </dgm:prSet>
      <dgm:spPr/>
    </dgm:pt>
    <dgm:pt modelId="{80A02D94-A10B-4819-A4ED-919469B6E271}" type="pres">
      <dgm:prSet presAssocID="{28EC8B83-6152-43D9-806E-0845E8C9FE11}" presName="spaceBetweenRectangles" presStyleCnt="0"/>
      <dgm:spPr/>
    </dgm:pt>
    <dgm:pt modelId="{9EDA34E7-89DC-42FF-8680-AB39CBBF44B3}" type="pres">
      <dgm:prSet presAssocID="{13475410-2128-4255-A13F-6E1263A1F574}" presName="parentLin" presStyleCnt="0"/>
      <dgm:spPr/>
    </dgm:pt>
    <dgm:pt modelId="{A5AD091F-BBB7-4C53-8E5D-E986604A1F17}" type="pres">
      <dgm:prSet presAssocID="{13475410-2128-4255-A13F-6E1263A1F574}" presName="parentLeftMargin" presStyleLbl="node1" presStyleIdx="2" presStyleCnt="5"/>
      <dgm:spPr/>
    </dgm:pt>
    <dgm:pt modelId="{CDAE8D1C-30DC-4409-919D-9C65B4FA89DE}" type="pres">
      <dgm:prSet presAssocID="{13475410-2128-4255-A13F-6E1263A1F574}" presName="parentText" presStyleLbl="node1" presStyleIdx="3" presStyleCnt="5">
        <dgm:presLayoutVars>
          <dgm:chMax val="0"/>
          <dgm:bulletEnabled val="1"/>
        </dgm:presLayoutVars>
      </dgm:prSet>
      <dgm:spPr/>
    </dgm:pt>
    <dgm:pt modelId="{9F2FA14C-79F8-4027-BF30-8C6DFAD4D141}" type="pres">
      <dgm:prSet presAssocID="{13475410-2128-4255-A13F-6E1263A1F574}" presName="negativeSpace" presStyleCnt="0"/>
      <dgm:spPr/>
    </dgm:pt>
    <dgm:pt modelId="{85DB4998-7CCB-427A-A687-BCB2F4041F03}" type="pres">
      <dgm:prSet presAssocID="{13475410-2128-4255-A13F-6E1263A1F574}" presName="childText" presStyleLbl="conFgAcc1" presStyleIdx="3" presStyleCnt="5">
        <dgm:presLayoutVars>
          <dgm:bulletEnabled val="1"/>
        </dgm:presLayoutVars>
      </dgm:prSet>
      <dgm:spPr/>
    </dgm:pt>
    <dgm:pt modelId="{09E1632B-4874-451A-A85E-A6C65B6E7C9B}" type="pres">
      <dgm:prSet presAssocID="{0D0F05C3-058E-4B7D-80DF-3AD3AA01BAD1}" presName="spaceBetweenRectangles" presStyleCnt="0"/>
      <dgm:spPr/>
    </dgm:pt>
    <dgm:pt modelId="{82B842EC-B77E-4FD0-AA97-9F311DD56F31}" type="pres">
      <dgm:prSet presAssocID="{9BCB5E62-D6D3-44BA-A124-AFD3FF8262DD}" presName="parentLin" presStyleCnt="0"/>
      <dgm:spPr/>
    </dgm:pt>
    <dgm:pt modelId="{DB3B4EDD-9601-4C05-84DE-AFE562073345}" type="pres">
      <dgm:prSet presAssocID="{9BCB5E62-D6D3-44BA-A124-AFD3FF8262DD}" presName="parentLeftMargin" presStyleLbl="node1" presStyleIdx="3" presStyleCnt="5"/>
      <dgm:spPr/>
    </dgm:pt>
    <dgm:pt modelId="{039FBF9B-E888-45B2-88CF-8C176F94967D}" type="pres">
      <dgm:prSet presAssocID="{9BCB5E62-D6D3-44BA-A124-AFD3FF8262DD}" presName="parentText" presStyleLbl="node1" presStyleIdx="4" presStyleCnt="5">
        <dgm:presLayoutVars>
          <dgm:chMax val="0"/>
          <dgm:bulletEnabled val="1"/>
        </dgm:presLayoutVars>
      </dgm:prSet>
      <dgm:spPr/>
    </dgm:pt>
    <dgm:pt modelId="{E53FCF49-C3DF-4178-BA9E-7A33B031314D}" type="pres">
      <dgm:prSet presAssocID="{9BCB5E62-D6D3-44BA-A124-AFD3FF8262DD}" presName="negativeSpace" presStyleCnt="0"/>
      <dgm:spPr/>
    </dgm:pt>
    <dgm:pt modelId="{B330A008-88EE-4ABC-B991-CF1A4113FC06}" type="pres">
      <dgm:prSet presAssocID="{9BCB5E62-D6D3-44BA-A124-AFD3FF8262DD}" presName="childText" presStyleLbl="conFgAcc1" presStyleIdx="4" presStyleCnt="5">
        <dgm:presLayoutVars>
          <dgm:bulletEnabled val="1"/>
        </dgm:presLayoutVars>
      </dgm:prSet>
      <dgm:spPr/>
    </dgm:pt>
  </dgm:ptLst>
  <dgm:cxnLst>
    <dgm:cxn modelId="{E323AE0C-1DC5-463C-9F5C-B39104E0A58E}" type="presOf" srcId="{84A2A5BB-305F-4902-9F28-336505974A89}" destId="{B330A008-88EE-4ABC-B991-CF1A4113FC06}" srcOrd="0" destOrd="1" presId="urn:microsoft.com/office/officeart/2005/8/layout/list1"/>
    <dgm:cxn modelId="{3AA34C0F-7D9D-4170-952C-93F99859B314}" type="presOf" srcId="{9BCB5E62-D6D3-44BA-A124-AFD3FF8262DD}" destId="{039FBF9B-E888-45B2-88CF-8C176F94967D}" srcOrd="1" destOrd="0" presId="urn:microsoft.com/office/officeart/2005/8/layout/list1"/>
    <dgm:cxn modelId="{16F2920F-7871-4544-9C18-569AFFD210DE}" srcId="{9BCB5E62-D6D3-44BA-A124-AFD3FF8262DD}" destId="{84A2A5BB-305F-4902-9F28-336505974A89}" srcOrd="1" destOrd="0" parTransId="{19F23146-EE10-4BE8-913C-D66A9396D870}" sibTransId="{2B501AAC-1A0C-4FA5-9F3D-3FB9A126822C}"/>
    <dgm:cxn modelId="{827DDF17-051E-4599-BFD1-25EB4C70A927}" srcId="{18DF6A15-06AA-4B33-9E6B-1EBB010A3480}" destId="{29D966FB-421B-45DE-80DA-05014A067D7F}" srcOrd="2" destOrd="0" parTransId="{C7412C53-FFE6-4C9A-92FE-F09F64E4EC96}" sibTransId="{28EC8B83-6152-43D9-806E-0845E8C9FE11}"/>
    <dgm:cxn modelId="{7C474E1A-0747-43AA-859B-CEB2513D7E71}" srcId="{18DF6A15-06AA-4B33-9E6B-1EBB010A3480}" destId="{90B29849-F0D4-402C-9499-EBB88CC0720B}" srcOrd="1" destOrd="0" parTransId="{111C22CD-C1A0-4E36-9A97-F603302DBE98}" sibTransId="{1E7C868C-00C7-4DB3-8AF5-0B9520F6F342}"/>
    <dgm:cxn modelId="{15660324-7555-4E3F-968D-29CEF4A72FD7}" type="presOf" srcId="{AF75566E-8A9F-4F85-A72A-6F46470FB157}" destId="{85DB4998-7CCB-427A-A687-BCB2F4041F03}" srcOrd="0" destOrd="1" presId="urn:microsoft.com/office/officeart/2005/8/layout/list1"/>
    <dgm:cxn modelId="{921F5729-B713-42ED-B79A-DF3FB27C4EF2}" type="presOf" srcId="{29D966FB-421B-45DE-80DA-05014A067D7F}" destId="{A87077E4-4088-4B05-9BDC-52446C5BF959}" srcOrd="0" destOrd="0" presId="urn:microsoft.com/office/officeart/2005/8/layout/list1"/>
    <dgm:cxn modelId="{8CD81C35-6B6E-4A3F-ABCB-8FC3A24A61E4}" srcId="{13475410-2128-4255-A13F-6E1263A1F574}" destId="{1F5162FD-A11B-43F7-B50D-25109ABAD64A}" srcOrd="0" destOrd="0" parTransId="{0FFA521C-31C5-420B-A93E-65BFB58C0EF6}" sibTransId="{FAC00B82-7FE5-451E-82AF-2C0B240E8A8E}"/>
    <dgm:cxn modelId="{5C175837-95B2-46AA-A921-082D50BCC68E}" srcId="{18DF6A15-06AA-4B33-9E6B-1EBB010A3480}" destId="{9BCB5E62-D6D3-44BA-A124-AFD3FF8262DD}" srcOrd="4" destOrd="0" parTransId="{E1505DF7-D691-41E4-B574-3F12B19D835A}" sibTransId="{ED84F05F-2CC5-414A-B716-333C16C47E5C}"/>
    <dgm:cxn modelId="{C474F937-624D-46A6-9E6A-76B518E312DA}" srcId="{18DF6A15-06AA-4B33-9E6B-1EBB010A3480}" destId="{AD4025C6-5DD9-4691-A58A-A982406EE9F2}" srcOrd="0" destOrd="0" parTransId="{FF337DF5-8E44-4A34-B00F-31E0503DA6CA}" sibTransId="{D34D725B-B019-4254-8935-046563E475BD}"/>
    <dgm:cxn modelId="{5BB30D6B-6FEA-4592-AC2B-04B9F114B3AF}" type="presOf" srcId="{9BCB5E62-D6D3-44BA-A124-AFD3FF8262DD}" destId="{DB3B4EDD-9601-4C05-84DE-AFE562073345}" srcOrd="0" destOrd="0" presId="urn:microsoft.com/office/officeart/2005/8/layout/list1"/>
    <dgm:cxn modelId="{3E84146E-78E0-4323-90C8-6B69971DDF8B}" srcId="{13475410-2128-4255-A13F-6E1263A1F574}" destId="{AF75566E-8A9F-4F85-A72A-6F46470FB157}" srcOrd="1" destOrd="0" parTransId="{F82FCB7F-1A96-408B-9480-2EAB4C98C428}" sibTransId="{22D96011-A59D-4FAC-96DA-B16764A6DA5D}"/>
    <dgm:cxn modelId="{52D7F659-8E66-469D-BEEA-313D7970A7F4}" srcId="{29D966FB-421B-45DE-80DA-05014A067D7F}" destId="{162C81F8-4591-4505-B8B3-4C4F4FA04AEE}" srcOrd="0" destOrd="0" parTransId="{2E74F9CA-DE31-4F21-88AB-189486CAE6D9}" sibTransId="{CDE2BBF0-8A6A-4865-8D33-2206B1281AFE}"/>
    <dgm:cxn modelId="{F3B3DCA8-8103-4B1A-AABD-C6D1957F1C87}" type="presOf" srcId="{29D966FB-421B-45DE-80DA-05014A067D7F}" destId="{EFE96E58-7D6C-4C5D-80BB-538621A6CE72}" srcOrd="1" destOrd="0" presId="urn:microsoft.com/office/officeart/2005/8/layout/list1"/>
    <dgm:cxn modelId="{3C886AB5-14F5-45C0-A96B-83466616174F}" type="presOf" srcId="{AD4025C6-5DD9-4691-A58A-A982406EE9F2}" destId="{252A0AE1-D5E4-43B2-AA15-FE4D1AF58569}" srcOrd="0" destOrd="0" presId="urn:microsoft.com/office/officeart/2005/8/layout/list1"/>
    <dgm:cxn modelId="{D14565B8-64A3-4E91-B048-40E41A7CD95C}" type="presOf" srcId="{AD4025C6-5DD9-4691-A58A-A982406EE9F2}" destId="{85D14CAA-FAB2-4BD2-856D-8E7CD1D37F85}" srcOrd="1" destOrd="0" presId="urn:microsoft.com/office/officeart/2005/8/layout/list1"/>
    <dgm:cxn modelId="{DB7D76BA-C865-48C6-963D-223D5CC664F7}" type="presOf" srcId="{13475410-2128-4255-A13F-6E1263A1F574}" destId="{A5AD091F-BBB7-4C53-8E5D-E986604A1F17}" srcOrd="0" destOrd="0" presId="urn:microsoft.com/office/officeart/2005/8/layout/list1"/>
    <dgm:cxn modelId="{9B0FD2C0-52A1-4F8C-8136-DAD849D428E8}" srcId="{9BCB5E62-D6D3-44BA-A124-AFD3FF8262DD}" destId="{D02EBFFB-AE3F-43C2-930A-51545B391932}" srcOrd="0" destOrd="0" parTransId="{CC479AEF-B08C-47A8-8E83-5D981BC485A2}" sibTransId="{182EE8C1-8D72-4BAD-A1B2-4FC45D62713D}"/>
    <dgm:cxn modelId="{92F351C2-4EA4-4A18-B9BD-E6EFC99CEC3E}" type="presOf" srcId="{13475410-2128-4255-A13F-6E1263A1F574}" destId="{CDAE8D1C-30DC-4409-919D-9C65B4FA89DE}" srcOrd="1" destOrd="0" presId="urn:microsoft.com/office/officeart/2005/8/layout/list1"/>
    <dgm:cxn modelId="{B292FECB-E441-4F68-9A28-702201C1CCA8}" type="presOf" srcId="{90B29849-F0D4-402C-9499-EBB88CC0720B}" destId="{C13BC5A7-B761-470E-BF68-445C6FC8B856}" srcOrd="0" destOrd="0" presId="urn:microsoft.com/office/officeart/2005/8/layout/list1"/>
    <dgm:cxn modelId="{373386D1-99A4-48EA-AFE6-CA3C644787CD}" srcId="{18DF6A15-06AA-4B33-9E6B-1EBB010A3480}" destId="{13475410-2128-4255-A13F-6E1263A1F574}" srcOrd="3" destOrd="0" parTransId="{9C8335F6-0E10-4904-979A-811C07C0F282}" sibTransId="{0D0F05C3-058E-4B7D-80DF-3AD3AA01BAD1}"/>
    <dgm:cxn modelId="{379DD9D2-169F-49F2-893F-89444152A23A}" type="presOf" srcId="{D02EBFFB-AE3F-43C2-930A-51545B391932}" destId="{B330A008-88EE-4ABC-B991-CF1A4113FC06}" srcOrd="0" destOrd="0" presId="urn:microsoft.com/office/officeart/2005/8/layout/list1"/>
    <dgm:cxn modelId="{374CA3D6-1490-4EC4-8DFD-F3F0C284077A}" type="presOf" srcId="{1F5162FD-A11B-43F7-B50D-25109ABAD64A}" destId="{85DB4998-7CCB-427A-A687-BCB2F4041F03}" srcOrd="0" destOrd="0" presId="urn:microsoft.com/office/officeart/2005/8/layout/list1"/>
    <dgm:cxn modelId="{76CEDDD8-6BDA-480C-B36F-5BD1BC16A89B}" type="presOf" srcId="{18DF6A15-06AA-4B33-9E6B-1EBB010A3480}" destId="{0D1211FE-0A06-466C-83F3-D8F1B2878623}" srcOrd="0" destOrd="0" presId="urn:microsoft.com/office/officeart/2005/8/layout/list1"/>
    <dgm:cxn modelId="{9B3DBADD-016D-4B32-9F3F-9DF243F796CA}" type="presOf" srcId="{90B29849-F0D4-402C-9499-EBB88CC0720B}" destId="{8E9536FA-3241-429F-BCD5-BFF01131FA6A}" srcOrd="1" destOrd="0" presId="urn:microsoft.com/office/officeart/2005/8/layout/list1"/>
    <dgm:cxn modelId="{947117DF-6ACD-4D17-9FB8-6BDD9937C408}" type="presOf" srcId="{162C81F8-4591-4505-B8B3-4C4F4FA04AEE}" destId="{97833F87-9B71-4DEB-BF15-1D00D59D8FC2}" srcOrd="0" destOrd="0" presId="urn:microsoft.com/office/officeart/2005/8/layout/list1"/>
    <dgm:cxn modelId="{B126DC70-2CAE-4EEA-9D90-B5D3C53611A4}" type="presParOf" srcId="{0D1211FE-0A06-466C-83F3-D8F1B2878623}" destId="{AD9BCF61-8274-4376-8253-BCDA3F7EB117}" srcOrd="0" destOrd="0" presId="urn:microsoft.com/office/officeart/2005/8/layout/list1"/>
    <dgm:cxn modelId="{E858DBA2-78EF-4546-B9C1-8DBB8F2D7169}" type="presParOf" srcId="{AD9BCF61-8274-4376-8253-BCDA3F7EB117}" destId="{252A0AE1-D5E4-43B2-AA15-FE4D1AF58569}" srcOrd="0" destOrd="0" presId="urn:microsoft.com/office/officeart/2005/8/layout/list1"/>
    <dgm:cxn modelId="{DF8222B1-A360-4E38-B182-23CB0BB36A7D}" type="presParOf" srcId="{AD9BCF61-8274-4376-8253-BCDA3F7EB117}" destId="{85D14CAA-FAB2-4BD2-856D-8E7CD1D37F85}" srcOrd="1" destOrd="0" presId="urn:microsoft.com/office/officeart/2005/8/layout/list1"/>
    <dgm:cxn modelId="{C13E921F-A6FE-453E-A3E4-ED6BC6040091}" type="presParOf" srcId="{0D1211FE-0A06-466C-83F3-D8F1B2878623}" destId="{DD1A6FA5-58BD-4B41-BC02-EE36BE9137B8}" srcOrd="1" destOrd="0" presId="urn:microsoft.com/office/officeart/2005/8/layout/list1"/>
    <dgm:cxn modelId="{6F148D93-E350-4534-9FFF-A79F5A08B678}" type="presParOf" srcId="{0D1211FE-0A06-466C-83F3-D8F1B2878623}" destId="{32E70762-26B6-44F7-9E24-90AD52CD87A0}" srcOrd="2" destOrd="0" presId="urn:microsoft.com/office/officeart/2005/8/layout/list1"/>
    <dgm:cxn modelId="{B594C27B-959D-4D51-B4FF-B5F88863D787}" type="presParOf" srcId="{0D1211FE-0A06-466C-83F3-D8F1B2878623}" destId="{879E088E-F356-4CBA-8DF2-3380AF677584}" srcOrd="3" destOrd="0" presId="urn:microsoft.com/office/officeart/2005/8/layout/list1"/>
    <dgm:cxn modelId="{C7B1E428-9BCF-4914-999D-8C6770FD81CB}" type="presParOf" srcId="{0D1211FE-0A06-466C-83F3-D8F1B2878623}" destId="{EF252E50-0AB5-4311-905D-7C30477B408D}" srcOrd="4" destOrd="0" presId="urn:microsoft.com/office/officeart/2005/8/layout/list1"/>
    <dgm:cxn modelId="{ADACEEAE-0CF8-4016-9A46-A1FC865FE2C2}" type="presParOf" srcId="{EF252E50-0AB5-4311-905D-7C30477B408D}" destId="{C13BC5A7-B761-470E-BF68-445C6FC8B856}" srcOrd="0" destOrd="0" presId="urn:microsoft.com/office/officeart/2005/8/layout/list1"/>
    <dgm:cxn modelId="{5EF641CA-FC3D-4D4F-99C9-AC1E69485208}" type="presParOf" srcId="{EF252E50-0AB5-4311-905D-7C30477B408D}" destId="{8E9536FA-3241-429F-BCD5-BFF01131FA6A}" srcOrd="1" destOrd="0" presId="urn:microsoft.com/office/officeart/2005/8/layout/list1"/>
    <dgm:cxn modelId="{AA7699F3-10D8-44C0-8333-9454A50CECD6}" type="presParOf" srcId="{0D1211FE-0A06-466C-83F3-D8F1B2878623}" destId="{46822EB3-36F5-443A-B9B1-5825F107B493}" srcOrd="5" destOrd="0" presId="urn:microsoft.com/office/officeart/2005/8/layout/list1"/>
    <dgm:cxn modelId="{86A918D3-1550-451B-852F-8B65DEAED9CF}" type="presParOf" srcId="{0D1211FE-0A06-466C-83F3-D8F1B2878623}" destId="{3E44E2D4-5AD9-4A2C-B838-8A22CF221CFF}" srcOrd="6" destOrd="0" presId="urn:microsoft.com/office/officeart/2005/8/layout/list1"/>
    <dgm:cxn modelId="{A2564B98-DD17-45AC-9E28-B72C3D238035}" type="presParOf" srcId="{0D1211FE-0A06-466C-83F3-D8F1B2878623}" destId="{F852A0E0-0743-4633-912D-74AA3806B4D2}" srcOrd="7" destOrd="0" presId="urn:microsoft.com/office/officeart/2005/8/layout/list1"/>
    <dgm:cxn modelId="{EC5544A2-772F-407B-BBA8-08CA964AB451}" type="presParOf" srcId="{0D1211FE-0A06-466C-83F3-D8F1B2878623}" destId="{2E1F7513-B02F-4233-91A6-108DD3D241DB}" srcOrd="8" destOrd="0" presId="urn:microsoft.com/office/officeart/2005/8/layout/list1"/>
    <dgm:cxn modelId="{4DCB30E6-717E-4103-8335-5856FD56700C}" type="presParOf" srcId="{2E1F7513-B02F-4233-91A6-108DD3D241DB}" destId="{A87077E4-4088-4B05-9BDC-52446C5BF959}" srcOrd="0" destOrd="0" presId="urn:microsoft.com/office/officeart/2005/8/layout/list1"/>
    <dgm:cxn modelId="{14531B93-BCFB-47FD-984D-53816F2DE0F7}" type="presParOf" srcId="{2E1F7513-B02F-4233-91A6-108DD3D241DB}" destId="{EFE96E58-7D6C-4C5D-80BB-538621A6CE72}" srcOrd="1" destOrd="0" presId="urn:microsoft.com/office/officeart/2005/8/layout/list1"/>
    <dgm:cxn modelId="{474F7A79-B2A5-48A9-97B9-2B13F8BFAF83}" type="presParOf" srcId="{0D1211FE-0A06-466C-83F3-D8F1B2878623}" destId="{2DFA02F5-71AC-4F5A-B43F-AF2AB715A2B9}" srcOrd="9" destOrd="0" presId="urn:microsoft.com/office/officeart/2005/8/layout/list1"/>
    <dgm:cxn modelId="{049E2320-F7B5-4744-8E94-F907E466837A}" type="presParOf" srcId="{0D1211FE-0A06-466C-83F3-D8F1B2878623}" destId="{97833F87-9B71-4DEB-BF15-1D00D59D8FC2}" srcOrd="10" destOrd="0" presId="urn:microsoft.com/office/officeart/2005/8/layout/list1"/>
    <dgm:cxn modelId="{3704C408-0C86-427E-9F3A-1BE64F717276}" type="presParOf" srcId="{0D1211FE-0A06-466C-83F3-D8F1B2878623}" destId="{80A02D94-A10B-4819-A4ED-919469B6E271}" srcOrd="11" destOrd="0" presId="urn:microsoft.com/office/officeart/2005/8/layout/list1"/>
    <dgm:cxn modelId="{94DF60D7-14A5-4D09-BE03-86A6C57FE5E8}" type="presParOf" srcId="{0D1211FE-0A06-466C-83F3-D8F1B2878623}" destId="{9EDA34E7-89DC-42FF-8680-AB39CBBF44B3}" srcOrd="12" destOrd="0" presId="urn:microsoft.com/office/officeart/2005/8/layout/list1"/>
    <dgm:cxn modelId="{48ED50E6-E54D-4776-8EBC-0B8E8890A689}" type="presParOf" srcId="{9EDA34E7-89DC-42FF-8680-AB39CBBF44B3}" destId="{A5AD091F-BBB7-4C53-8E5D-E986604A1F17}" srcOrd="0" destOrd="0" presId="urn:microsoft.com/office/officeart/2005/8/layout/list1"/>
    <dgm:cxn modelId="{8A006280-7380-4624-BFDB-BC309847E34D}" type="presParOf" srcId="{9EDA34E7-89DC-42FF-8680-AB39CBBF44B3}" destId="{CDAE8D1C-30DC-4409-919D-9C65B4FA89DE}" srcOrd="1" destOrd="0" presId="urn:microsoft.com/office/officeart/2005/8/layout/list1"/>
    <dgm:cxn modelId="{4E1D5754-085D-4179-97F7-22082A62D084}" type="presParOf" srcId="{0D1211FE-0A06-466C-83F3-D8F1B2878623}" destId="{9F2FA14C-79F8-4027-BF30-8C6DFAD4D141}" srcOrd="13" destOrd="0" presId="urn:microsoft.com/office/officeart/2005/8/layout/list1"/>
    <dgm:cxn modelId="{0109E279-725B-4FAE-8CAD-72B51E0736A0}" type="presParOf" srcId="{0D1211FE-0A06-466C-83F3-D8F1B2878623}" destId="{85DB4998-7CCB-427A-A687-BCB2F4041F03}" srcOrd="14" destOrd="0" presId="urn:microsoft.com/office/officeart/2005/8/layout/list1"/>
    <dgm:cxn modelId="{F150F88E-5574-4347-B581-98B035DF9C57}" type="presParOf" srcId="{0D1211FE-0A06-466C-83F3-D8F1B2878623}" destId="{09E1632B-4874-451A-A85E-A6C65B6E7C9B}" srcOrd="15" destOrd="0" presId="urn:microsoft.com/office/officeart/2005/8/layout/list1"/>
    <dgm:cxn modelId="{4D5CE76C-1049-4106-8583-87D902836E45}" type="presParOf" srcId="{0D1211FE-0A06-466C-83F3-D8F1B2878623}" destId="{82B842EC-B77E-4FD0-AA97-9F311DD56F31}" srcOrd="16" destOrd="0" presId="urn:microsoft.com/office/officeart/2005/8/layout/list1"/>
    <dgm:cxn modelId="{EBF02D20-01D7-4DEB-8B8D-CF30D4C8D443}" type="presParOf" srcId="{82B842EC-B77E-4FD0-AA97-9F311DD56F31}" destId="{DB3B4EDD-9601-4C05-84DE-AFE562073345}" srcOrd="0" destOrd="0" presId="urn:microsoft.com/office/officeart/2005/8/layout/list1"/>
    <dgm:cxn modelId="{4434E068-DD4C-4FAF-A34E-9B65E8611FB1}" type="presParOf" srcId="{82B842EC-B77E-4FD0-AA97-9F311DD56F31}" destId="{039FBF9B-E888-45B2-88CF-8C176F94967D}" srcOrd="1" destOrd="0" presId="urn:microsoft.com/office/officeart/2005/8/layout/list1"/>
    <dgm:cxn modelId="{56CB29B2-5EBF-462E-B5EA-7D2E13214120}" type="presParOf" srcId="{0D1211FE-0A06-466C-83F3-D8F1B2878623}" destId="{E53FCF49-C3DF-4178-BA9E-7A33B031314D}" srcOrd="17" destOrd="0" presId="urn:microsoft.com/office/officeart/2005/8/layout/list1"/>
    <dgm:cxn modelId="{AE1FA31F-D3AD-47C1-91F4-0BD8C240BDF1}" type="presParOf" srcId="{0D1211FE-0A06-466C-83F3-D8F1B2878623}" destId="{B330A008-88EE-4ABC-B991-CF1A4113FC0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BE93B9-A5D8-4190-B9F7-9C8242980A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A8814-B9CE-4857-8E4D-32DE04D83FBD}">
      <dgm:prSet custT="1"/>
      <dgm:spPr/>
      <dgm:t>
        <a:bodyPr/>
        <a:lstStyle/>
        <a:p>
          <a:r>
            <a:rPr lang="en-US" sz="1600" dirty="0"/>
            <a:t> A set of genes. Chromosome contains the solution in form of genes. </a:t>
          </a:r>
        </a:p>
      </dgm:t>
    </dgm:pt>
    <dgm:pt modelId="{CB8611C8-0392-4537-A3DE-94B72986A739}" type="parTrans" cxnId="{17B8E86C-3054-4EA6-86DF-1BC1E1F9CFA8}">
      <dgm:prSet/>
      <dgm:spPr/>
      <dgm:t>
        <a:bodyPr/>
        <a:lstStyle/>
        <a:p>
          <a:endParaRPr lang="en-US"/>
        </a:p>
      </dgm:t>
    </dgm:pt>
    <dgm:pt modelId="{F914E467-36E3-4F6F-ACC1-92CA73E43176}" type="sibTrans" cxnId="{17B8E86C-3054-4EA6-86DF-1BC1E1F9CFA8}">
      <dgm:prSet/>
      <dgm:spPr/>
      <dgm:t>
        <a:bodyPr/>
        <a:lstStyle/>
        <a:p>
          <a:endParaRPr lang="en-US"/>
        </a:p>
      </dgm:t>
    </dgm:pt>
    <dgm:pt modelId="{75CDD673-8E83-437F-AA00-A42C52D90D6F}">
      <dgm:prSet custT="1"/>
      <dgm:spPr/>
      <dgm:t>
        <a:bodyPr/>
        <a:lstStyle/>
        <a:p>
          <a:r>
            <a:rPr lang="en-US" sz="1600" dirty="0"/>
            <a:t>A part of chromosome. A gene contains a part of solution. It determines the solution. E.g. 16743 is a chromosome and 1, 6, 7, 4 and 3 are its genes. </a:t>
          </a:r>
        </a:p>
      </dgm:t>
    </dgm:pt>
    <dgm:pt modelId="{6C64C340-41C2-4B88-B7BB-980B8B4ACD0D}" type="parTrans" cxnId="{7BCC9123-F8BA-45C7-9717-DC7C9A680BAE}">
      <dgm:prSet/>
      <dgm:spPr/>
      <dgm:t>
        <a:bodyPr/>
        <a:lstStyle/>
        <a:p>
          <a:endParaRPr lang="en-US"/>
        </a:p>
      </dgm:t>
    </dgm:pt>
    <dgm:pt modelId="{59AFF944-FF10-4F91-B86C-F28A3BEC71A1}" type="sibTrans" cxnId="{7BCC9123-F8BA-45C7-9717-DC7C9A680BAE}">
      <dgm:prSet/>
      <dgm:spPr/>
      <dgm:t>
        <a:bodyPr/>
        <a:lstStyle/>
        <a:p>
          <a:endParaRPr lang="en-US"/>
        </a:p>
      </dgm:t>
    </dgm:pt>
    <dgm:pt modelId="{CA15A49D-965E-4FFA-A3FF-12BFF7B2D022}">
      <dgm:prSet custT="1"/>
      <dgm:spPr/>
      <dgm:t>
        <a:bodyPr/>
        <a:lstStyle/>
        <a:p>
          <a:r>
            <a:rPr lang="en-US" sz="1600" dirty="0"/>
            <a:t>Same as chromosome. </a:t>
          </a:r>
        </a:p>
      </dgm:t>
    </dgm:pt>
    <dgm:pt modelId="{899B4D58-02FC-4135-8809-6F99671C02E0}" type="parTrans" cxnId="{BE659A68-654F-45AA-A909-26235AB00F28}">
      <dgm:prSet/>
      <dgm:spPr/>
      <dgm:t>
        <a:bodyPr/>
        <a:lstStyle/>
        <a:p>
          <a:endParaRPr lang="en-US"/>
        </a:p>
      </dgm:t>
    </dgm:pt>
    <dgm:pt modelId="{E4A57272-B38D-44B1-AE0D-7317358A6246}" type="sibTrans" cxnId="{BE659A68-654F-45AA-A909-26235AB00F28}">
      <dgm:prSet/>
      <dgm:spPr/>
      <dgm:t>
        <a:bodyPr/>
        <a:lstStyle/>
        <a:p>
          <a:endParaRPr lang="en-US"/>
        </a:p>
      </dgm:t>
    </dgm:pt>
    <dgm:pt modelId="{C4285979-7BE8-4CAF-9279-E7C67117D410}">
      <dgm:prSet custT="1"/>
      <dgm:spPr/>
      <dgm:t>
        <a:bodyPr/>
        <a:lstStyle/>
        <a:p>
          <a:r>
            <a:rPr lang="en-US" sz="1600" dirty="0"/>
            <a:t>No of individuals present with same length of chromosome. </a:t>
          </a:r>
        </a:p>
      </dgm:t>
    </dgm:pt>
    <dgm:pt modelId="{14FBB01E-25D4-41BA-9CEF-A98AC1A2BCB1}" type="parTrans" cxnId="{E142BA88-3D3B-4321-AF0A-D5BD948E5A2C}">
      <dgm:prSet/>
      <dgm:spPr/>
      <dgm:t>
        <a:bodyPr/>
        <a:lstStyle/>
        <a:p>
          <a:endParaRPr lang="en-US"/>
        </a:p>
      </dgm:t>
    </dgm:pt>
    <dgm:pt modelId="{87416796-B9E3-4AB8-B234-748975F7BD2F}" type="sibTrans" cxnId="{E142BA88-3D3B-4321-AF0A-D5BD948E5A2C}">
      <dgm:prSet/>
      <dgm:spPr/>
      <dgm:t>
        <a:bodyPr/>
        <a:lstStyle/>
        <a:p>
          <a:endParaRPr lang="en-US"/>
        </a:p>
      </dgm:t>
    </dgm:pt>
    <dgm:pt modelId="{D0F26A5D-124E-4E47-9C2E-27CDDC71231E}">
      <dgm:prSet custT="1"/>
      <dgm:spPr/>
      <dgm:t>
        <a:bodyPr/>
        <a:lstStyle/>
        <a:p>
          <a:r>
            <a:rPr lang="en-US" sz="1600" dirty="0"/>
            <a:t>Fitness is the value assigned to an individual. It is based on how far or close a individual is from the solution. Greater the fitness value better the solution it contains. </a:t>
          </a:r>
        </a:p>
      </dgm:t>
    </dgm:pt>
    <dgm:pt modelId="{FF0A40D5-5B51-47AC-9ED7-263FF7D68BF4}" type="parTrans" cxnId="{7B0B063F-99C6-4E04-A242-75F715DE4FA3}">
      <dgm:prSet/>
      <dgm:spPr/>
      <dgm:t>
        <a:bodyPr/>
        <a:lstStyle/>
        <a:p>
          <a:endParaRPr lang="en-US"/>
        </a:p>
      </dgm:t>
    </dgm:pt>
    <dgm:pt modelId="{C16126D6-34A4-4B7E-91D5-6623EB8F014A}" type="sibTrans" cxnId="{7B0B063F-99C6-4E04-A242-75F715DE4FA3}">
      <dgm:prSet/>
      <dgm:spPr/>
      <dgm:t>
        <a:bodyPr/>
        <a:lstStyle/>
        <a:p>
          <a:endParaRPr lang="en-US"/>
        </a:p>
      </dgm:t>
    </dgm:pt>
    <dgm:pt modelId="{DB267B6D-18A7-4B65-9F6E-65AADD7F1764}">
      <dgm:prSet custT="1"/>
      <dgm:spPr/>
      <dgm:t>
        <a:bodyPr/>
        <a:lstStyle/>
        <a:p>
          <a:r>
            <a:rPr lang="en-US" sz="1600" dirty="0"/>
            <a:t>Fitness function is a function which </a:t>
          </a:r>
          <a:r>
            <a:rPr lang="en-US" sz="1600" b="1" i="0" u="none" dirty="0"/>
            <a:t>shows the ability of an individual to “compete”</a:t>
          </a:r>
          <a:r>
            <a:rPr lang="tr-TR" sz="1600" b="1" i="0" u="none" dirty="0"/>
            <a:t>, </a:t>
          </a:r>
        </a:p>
        <a:p>
          <a:r>
            <a:rPr lang="en-US" sz="1600" b="1" i="0" u="none" dirty="0"/>
            <a:t>the function that the algorithm is trying to optimize </a:t>
          </a:r>
          <a:r>
            <a:rPr lang="en-US" sz="1600" dirty="0"/>
            <a:t>. It is problem specific. </a:t>
          </a:r>
        </a:p>
      </dgm:t>
    </dgm:pt>
    <dgm:pt modelId="{5C92EEB4-E89D-4527-A769-DAD4F84A1DF9}" type="parTrans" cxnId="{1C7C2D4D-1102-40E6-9D83-B95FEF386F7F}">
      <dgm:prSet/>
      <dgm:spPr/>
      <dgm:t>
        <a:bodyPr/>
        <a:lstStyle/>
        <a:p>
          <a:endParaRPr lang="en-US"/>
        </a:p>
      </dgm:t>
    </dgm:pt>
    <dgm:pt modelId="{3EC11D5D-9DAA-4D9A-8803-1ADBBBF18A71}" type="sibTrans" cxnId="{1C7C2D4D-1102-40E6-9D83-B95FEF386F7F}">
      <dgm:prSet/>
      <dgm:spPr/>
      <dgm:t>
        <a:bodyPr/>
        <a:lstStyle/>
        <a:p>
          <a:endParaRPr lang="en-US"/>
        </a:p>
      </dgm:t>
    </dgm:pt>
    <dgm:pt modelId="{97502F06-5D9B-47D5-B036-3A36282B347E}">
      <dgm:prSet custT="1"/>
      <dgm:spPr/>
      <dgm:t>
        <a:bodyPr/>
        <a:lstStyle/>
        <a:p>
          <a:r>
            <a:rPr lang="en-US" sz="1600" dirty="0"/>
            <a:t>Selecting individuals for creating the next generation. </a:t>
          </a:r>
        </a:p>
      </dgm:t>
    </dgm:pt>
    <dgm:pt modelId="{3C460D2F-6881-42B7-8A57-1EB0C964A5FD}" type="parTrans" cxnId="{7E7B35A7-25EB-42FE-BDF6-1E0B4F0B38D3}">
      <dgm:prSet/>
      <dgm:spPr/>
      <dgm:t>
        <a:bodyPr/>
        <a:lstStyle/>
        <a:p>
          <a:endParaRPr lang="en-US"/>
        </a:p>
      </dgm:t>
    </dgm:pt>
    <dgm:pt modelId="{3D156F53-A5AF-486A-B71B-40D12AFE13FA}" type="sibTrans" cxnId="{7E7B35A7-25EB-42FE-BDF6-1E0B4F0B38D3}">
      <dgm:prSet/>
      <dgm:spPr/>
      <dgm:t>
        <a:bodyPr/>
        <a:lstStyle/>
        <a:p>
          <a:endParaRPr lang="en-US"/>
        </a:p>
      </dgm:t>
    </dgm:pt>
    <dgm:pt modelId="{0AA0F652-BD8A-409A-B33D-A039730339C2}">
      <dgm:prSet custT="1"/>
      <dgm:spPr/>
      <dgm:t>
        <a:bodyPr/>
        <a:lstStyle/>
        <a:p>
          <a:r>
            <a:rPr lang="tr-TR" sz="1600" dirty="0"/>
            <a:t>(</a:t>
          </a:r>
          <a:r>
            <a:rPr lang="en-US" sz="1600" dirty="0"/>
            <a:t>Recombination</a:t>
          </a:r>
          <a:r>
            <a:rPr lang="tr-TR" sz="1600" dirty="0"/>
            <a:t>)</a:t>
          </a:r>
          <a:r>
            <a:rPr lang="en-US" sz="1600" dirty="0"/>
            <a:t>  Genes from parents form in some way the whole new chromosome. </a:t>
          </a:r>
        </a:p>
      </dgm:t>
    </dgm:pt>
    <dgm:pt modelId="{9DED34B1-8C49-49A9-AE82-EAFF994D0268}" type="parTrans" cxnId="{DDDD5C86-CD1B-4E8C-8B26-9AF80712DB14}">
      <dgm:prSet/>
      <dgm:spPr/>
      <dgm:t>
        <a:bodyPr/>
        <a:lstStyle/>
        <a:p>
          <a:endParaRPr lang="en-US"/>
        </a:p>
      </dgm:t>
    </dgm:pt>
    <dgm:pt modelId="{18CF22D3-C25E-46A3-8EA3-5E840E47C85F}" type="sibTrans" cxnId="{DDDD5C86-CD1B-4E8C-8B26-9AF80712DB14}">
      <dgm:prSet/>
      <dgm:spPr/>
      <dgm:t>
        <a:bodyPr/>
        <a:lstStyle/>
        <a:p>
          <a:endParaRPr lang="en-US"/>
        </a:p>
      </dgm:t>
    </dgm:pt>
    <dgm:pt modelId="{16DF7620-1EAA-4A2D-A44D-427D62F8F7C8}">
      <dgm:prSet custT="1"/>
      <dgm:spPr/>
      <dgm:t>
        <a:bodyPr/>
        <a:lstStyle/>
        <a:p>
          <a:r>
            <a:rPr lang="en-US" sz="1600" dirty="0"/>
            <a:t>Changing a random gene in an individual. </a:t>
          </a:r>
        </a:p>
      </dgm:t>
    </dgm:pt>
    <dgm:pt modelId="{88AC52A0-4769-4C45-AE61-D62BAEF1D9BE}" type="parTrans" cxnId="{39A6DCF8-9718-46F9-A3E0-2C1D82CFEB22}">
      <dgm:prSet/>
      <dgm:spPr/>
      <dgm:t>
        <a:bodyPr/>
        <a:lstStyle/>
        <a:p>
          <a:endParaRPr lang="en-US"/>
        </a:p>
      </dgm:t>
    </dgm:pt>
    <dgm:pt modelId="{C877CDB7-3497-49B1-96AD-6C37FE790455}" type="sibTrans" cxnId="{39A6DCF8-9718-46F9-A3E0-2C1D82CFEB22}">
      <dgm:prSet/>
      <dgm:spPr/>
      <dgm:t>
        <a:bodyPr/>
        <a:lstStyle/>
        <a:p>
          <a:endParaRPr lang="en-US"/>
        </a:p>
      </dgm:t>
    </dgm:pt>
    <dgm:pt modelId="{45291C97-1940-4A62-B773-A4A7F9762A65}" type="pres">
      <dgm:prSet presAssocID="{99BE93B9-A5D8-4190-B9F7-9C8242980AF7}" presName="linear" presStyleCnt="0">
        <dgm:presLayoutVars>
          <dgm:animLvl val="lvl"/>
          <dgm:resizeHandles val="exact"/>
        </dgm:presLayoutVars>
      </dgm:prSet>
      <dgm:spPr/>
    </dgm:pt>
    <dgm:pt modelId="{F9740CDF-899C-4159-8932-A1A2B3C50FB5}" type="pres">
      <dgm:prSet presAssocID="{FF7A8814-B9CE-4857-8E4D-32DE04D83FBD}" presName="parentText" presStyleLbl="node1" presStyleIdx="0" presStyleCnt="9" custScaleX="99664">
        <dgm:presLayoutVars>
          <dgm:chMax val="0"/>
          <dgm:bulletEnabled val="1"/>
        </dgm:presLayoutVars>
      </dgm:prSet>
      <dgm:spPr/>
    </dgm:pt>
    <dgm:pt modelId="{9F63F371-FA9F-4EDE-AD0D-19A936873E37}" type="pres">
      <dgm:prSet presAssocID="{F914E467-36E3-4F6F-ACC1-92CA73E43176}" presName="spacer" presStyleCnt="0"/>
      <dgm:spPr/>
    </dgm:pt>
    <dgm:pt modelId="{6D7F984B-D3F3-4E66-A208-B2895F8A7DB9}" type="pres">
      <dgm:prSet presAssocID="{75CDD673-8E83-437F-AA00-A42C52D90D6F}" presName="parentText" presStyleLbl="node1" presStyleIdx="1" presStyleCnt="9">
        <dgm:presLayoutVars>
          <dgm:chMax val="0"/>
          <dgm:bulletEnabled val="1"/>
        </dgm:presLayoutVars>
      </dgm:prSet>
      <dgm:spPr/>
    </dgm:pt>
    <dgm:pt modelId="{8B3B5573-DCD2-4DFA-91D7-5DBB939A6FA8}" type="pres">
      <dgm:prSet presAssocID="{59AFF944-FF10-4F91-B86C-F28A3BEC71A1}" presName="spacer" presStyleCnt="0"/>
      <dgm:spPr/>
    </dgm:pt>
    <dgm:pt modelId="{660F6E6C-71A8-415E-8F1A-E370DF34D73A}" type="pres">
      <dgm:prSet presAssocID="{CA15A49D-965E-4FFA-A3FF-12BFF7B2D022}" presName="parentText" presStyleLbl="node1" presStyleIdx="2" presStyleCnt="9">
        <dgm:presLayoutVars>
          <dgm:chMax val="0"/>
          <dgm:bulletEnabled val="1"/>
        </dgm:presLayoutVars>
      </dgm:prSet>
      <dgm:spPr/>
    </dgm:pt>
    <dgm:pt modelId="{CD41416B-972A-4B00-8AF7-2B559AB3E743}" type="pres">
      <dgm:prSet presAssocID="{E4A57272-B38D-44B1-AE0D-7317358A6246}" presName="spacer" presStyleCnt="0"/>
      <dgm:spPr/>
    </dgm:pt>
    <dgm:pt modelId="{53087081-9B26-49AE-93B8-393A87715107}" type="pres">
      <dgm:prSet presAssocID="{C4285979-7BE8-4CAF-9279-E7C67117D410}" presName="parentText" presStyleLbl="node1" presStyleIdx="3" presStyleCnt="9">
        <dgm:presLayoutVars>
          <dgm:chMax val="0"/>
          <dgm:bulletEnabled val="1"/>
        </dgm:presLayoutVars>
      </dgm:prSet>
      <dgm:spPr/>
    </dgm:pt>
    <dgm:pt modelId="{3EAD5359-DD54-409C-B0B4-99AB8A3D06CC}" type="pres">
      <dgm:prSet presAssocID="{87416796-B9E3-4AB8-B234-748975F7BD2F}" presName="spacer" presStyleCnt="0"/>
      <dgm:spPr/>
    </dgm:pt>
    <dgm:pt modelId="{483ED705-DE1F-4DE0-B4E7-1DB03B794C4A}" type="pres">
      <dgm:prSet presAssocID="{D0F26A5D-124E-4E47-9C2E-27CDDC71231E}" presName="parentText" presStyleLbl="node1" presStyleIdx="4" presStyleCnt="9">
        <dgm:presLayoutVars>
          <dgm:chMax val="0"/>
          <dgm:bulletEnabled val="1"/>
        </dgm:presLayoutVars>
      </dgm:prSet>
      <dgm:spPr/>
    </dgm:pt>
    <dgm:pt modelId="{AE39BE61-D1C4-498C-8B33-30BA303A933F}" type="pres">
      <dgm:prSet presAssocID="{C16126D6-34A4-4B7E-91D5-6623EB8F014A}" presName="spacer" presStyleCnt="0"/>
      <dgm:spPr/>
    </dgm:pt>
    <dgm:pt modelId="{9578F617-682B-45FA-A3D6-A680F673B377}" type="pres">
      <dgm:prSet presAssocID="{DB267B6D-18A7-4B65-9F6E-65AADD7F1764}" presName="parentText" presStyleLbl="node1" presStyleIdx="5" presStyleCnt="9">
        <dgm:presLayoutVars>
          <dgm:chMax val="0"/>
          <dgm:bulletEnabled val="1"/>
        </dgm:presLayoutVars>
      </dgm:prSet>
      <dgm:spPr/>
    </dgm:pt>
    <dgm:pt modelId="{53920094-382C-4B66-A11A-5610A589F848}" type="pres">
      <dgm:prSet presAssocID="{3EC11D5D-9DAA-4D9A-8803-1ADBBBF18A71}" presName="spacer" presStyleCnt="0"/>
      <dgm:spPr/>
    </dgm:pt>
    <dgm:pt modelId="{76EED88A-41ED-44E8-85E7-ED78AFFDE421}" type="pres">
      <dgm:prSet presAssocID="{97502F06-5D9B-47D5-B036-3A36282B347E}" presName="parentText" presStyleLbl="node1" presStyleIdx="6" presStyleCnt="9">
        <dgm:presLayoutVars>
          <dgm:chMax val="0"/>
          <dgm:bulletEnabled val="1"/>
        </dgm:presLayoutVars>
      </dgm:prSet>
      <dgm:spPr/>
    </dgm:pt>
    <dgm:pt modelId="{90C6AC6B-A469-4F4F-9E8A-51346BDBEC2B}" type="pres">
      <dgm:prSet presAssocID="{3D156F53-A5AF-486A-B71B-40D12AFE13FA}" presName="spacer" presStyleCnt="0"/>
      <dgm:spPr/>
    </dgm:pt>
    <dgm:pt modelId="{426E39BA-92EC-4954-970E-4200FB59F026}" type="pres">
      <dgm:prSet presAssocID="{0AA0F652-BD8A-409A-B33D-A039730339C2}" presName="parentText" presStyleLbl="node1" presStyleIdx="7" presStyleCnt="9">
        <dgm:presLayoutVars>
          <dgm:chMax val="0"/>
          <dgm:bulletEnabled val="1"/>
        </dgm:presLayoutVars>
      </dgm:prSet>
      <dgm:spPr/>
    </dgm:pt>
    <dgm:pt modelId="{13E7E126-99E4-431E-B52D-71B27851BAE4}" type="pres">
      <dgm:prSet presAssocID="{18CF22D3-C25E-46A3-8EA3-5E840E47C85F}" presName="spacer" presStyleCnt="0"/>
      <dgm:spPr/>
    </dgm:pt>
    <dgm:pt modelId="{2194D355-91EB-4C2D-AB5D-447388EDC69A}" type="pres">
      <dgm:prSet presAssocID="{16DF7620-1EAA-4A2D-A44D-427D62F8F7C8}" presName="parentText" presStyleLbl="node1" presStyleIdx="8" presStyleCnt="9">
        <dgm:presLayoutVars>
          <dgm:chMax val="0"/>
          <dgm:bulletEnabled val="1"/>
        </dgm:presLayoutVars>
      </dgm:prSet>
      <dgm:spPr/>
    </dgm:pt>
  </dgm:ptLst>
  <dgm:cxnLst>
    <dgm:cxn modelId="{12FCA302-9BDA-427F-8E1B-C1681F1CB264}" type="presOf" srcId="{FF7A8814-B9CE-4857-8E4D-32DE04D83FBD}" destId="{F9740CDF-899C-4159-8932-A1A2B3C50FB5}" srcOrd="0" destOrd="0" presId="urn:microsoft.com/office/officeart/2005/8/layout/vList2"/>
    <dgm:cxn modelId="{7BCC9123-F8BA-45C7-9717-DC7C9A680BAE}" srcId="{99BE93B9-A5D8-4190-B9F7-9C8242980AF7}" destId="{75CDD673-8E83-437F-AA00-A42C52D90D6F}" srcOrd="1" destOrd="0" parTransId="{6C64C340-41C2-4B88-B7BB-980B8B4ACD0D}" sibTransId="{59AFF944-FF10-4F91-B86C-F28A3BEC71A1}"/>
    <dgm:cxn modelId="{18123C24-FADE-4147-B462-E434E1B42750}" type="presOf" srcId="{C4285979-7BE8-4CAF-9279-E7C67117D410}" destId="{53087081-9B26-49AE-93B8-393A87715107}" srcOrd="0" destOrd="0" presId="urn:microsoft.com/office/officeart/2005/8/layout/vList2"/>
    <dgm:cxn modelId="{E07E5134-D76C-4D60-8381-85B8322A8E27}" type="presOf" srcId="{D0F26A5D-124E-4E47-9C2E-27CDDC71231E}" destId="{483ED705-DE1F-4DE0-B4E7-1DB03B794C4A}" srcOrd="0" destOrd="0" presId="urn:microsoft.com/office/officeart/2005/8/layout/vList2"/>
    <dgm:cxn modelId="{7B0B063F-99C6-4E04-A242-75F715DE4FA3}" srcId="{99BE93B9-A5D8-4190-B9F7-9C8242980AF7}" destId="{D0F26A5D-124E-4E47-9C2E-27CDDC71231E}" srcOrd="4" destOrd="0" parTransId="{FF0A40D5-5B51-47AC-9ED7-263FF7D68BF4}" sibTransId="{C16126D6-34A4-4B7E-91D5-6623EB8F014A}"/>
    <dgm:cxn modelId="{E11D6A61-9ED4-400D-A5E0-C94B4A9F243F}" type="presOf" srcId="{CA15A49D-965E-4FFA-A3FF-12BFF7B2D022}" destId="{660F6E6C-71A8-415E-8F1A-E370DF34D73A}" srcOrd="0" destOrd="0" presId="urn:microsoft.com/office/officeart/2005/8/layout/vList2"/>
    <dgm:cxn modelId="{BE659A68-654F-45AA-A909-26235AB00F28}" srcId="{99BE93B9-A5D8-4190-B9F7-9C8242980AF7}" destId="{CA15A49D-965E-4FFA-A3FF-12BFF7B2D022}" srcOrd="2" destOrd="0" parTransId="{899B4D58-02FC-4135-8809-6F99671C02E0}" sibTransId="{E4A57272-B38D-44B1-AE0D-7317358A6246}"/>
    <dgm:cxn modelId="{17B8E86C-3054-4EA6-86DF-1BC1E1F9CFA8}" srcId="{99BE93B9-A5D8-4190-B9F7-9C8242980AF7}" destId="{FF7A8814-B9CE-4857-8E4D-32DE04D83FBD}" srcOrd="0" destOrd="0" parTransId="{CB8611C8-0392-4537-A3DE-94B72986A739}" sibTransId="{F914E467-36E3-4F6F-ACC1-92CA73E43176}"/>
    <dgm:cxn modelId="{1C7C2D4D-1102-40E6-9D83-B95FEF386F7F}" srcId="{99BE93B9-A5D8-4190-B9F7-9C8242980AF7}" destId="{DB267B6D-18A7-4B65-9F6E-65AADD7F1764}" srcOrd="5" destOrd="0" parTransId="{5C92EEB4-E89D-4527-A769-DAD4F84A1DF9}" sibTransId="{3EC11D5D-9DAA-4D9A-8803-1ADBBBF18A71}"/>
    <dgm:cxn modelId="{4786814F-503B-4BA2-8CE1-5DAC9A618CD8}" type="presOf" srcId="{DB267B6D-18A7-4B65-9F6E-65AADD7F1764}" destId="{9578F617-682B-45FA-A3D6-A680F673B377}" srcOrd="0" destOrd="0" presId="urn:microsoft.com/office/officeart/2005/8/layout/vList2"/>
    <dgm:cxn modelId="{DDDD5C86-CD1B-4E8C-8B26-9AF80712DB14}" srcId="{99BE93B9-A5D8-4190-B9F7-9C8242980AF7}" destId="{0AA0F652-BD8A-409A-B33D-A039730339C2}" srcOrd="7" destOrd="0" parTransId="{9DED34B1-8C49-49A9-AE82-EAFF994D0268}" sibTransId="{18CF22D3-C25E-46A3-8EA3-5E840E47C85F}"/>
    <dgm:cxn modelId="{CB152987-07EB-4B0A-86BF-C91659050C0D}" type="presOf" srcId="{97502F06-5D9B-47D5-B036-3A36282B347E}" destId="{76EED88A-41ED-44E8-85E7-ED78AFFDE421}" srcOrd="0" destOrd="0" presId="urn:microsoft.com/office/officeart/2005/8/layout/vList2"/>
    <dgm:cxn modelId="{E142BA88-3D3B-4321-AF0A-D5BD948E5A2C}" srcId="{99BE93B9-A5D8-4190-B9F7-9C8242980AF7}" destId="{C4285979-7BE8-4CAF-9279-E7C67117D410}" srcOrd="3" destOrd="0" parTransId="{14FBB01E-25D4-41BA-9CEF-A98AC1A2BCB1}" sibTransId="{87416796-B9E3-4AB8-B234-748975F7BD2F}"/>
    <dgm:cxn modelId="{296F019E-8C69-4E85-B0B7-508ADFA948CB}" type="presOf" srcId="{99BE93B9-A5D8-4190-B9F7-9C8242980AF7}" destId="{45291C97-1940-4A62-B773-A4A7F9762A65}" srcOrd="0" destOrd="0" presId="urn:microsoft.com/office/officeart/2005/8/layout/vList2"/>
    <dgm:cxn modelId="{7E7B35A7-25EB-42FE-BDF6-1E0B4F0B38D3}" srcId="{99BE93B9-A5D8-4190-B9F7-9C8242980AF7}" destId="{97502F06-5D9B-47D5-B036-3A36282B347E}" srcOrd="6" destOrd="0" parTransId="{3C460D2F-6881-42B7-8A57-1EB0C964A5FD}" sibTransId="{3D156F53-A5AF-486A-B71B-40D12AFE13FA}"/>
    <dgm:cxn modelId="{6039A5C2-A9E8-4454-B37D-0E74113158BB}" type="presOf" srcId="{75CDD673-8E83-437F-AA00-A42C52D90D6F}" destId="{6D7F984B-D3F3-4E66-A208-B2895F8A7DB9}" srcOrd="0" destOrd="0" presId="urn:microsoft.com/office/officeart/2005/8/layout/vList2"/>
    <dgm:cxn modelId="{FCD3F0DC-92F0-4C8E-97D1-A45058235769}" type="presOf" srcId="{0AA0F652-BD8A-409A-B33D-A039730339C2}" destId="{426E39BA-92EC-4954-970E-4200FB59F026}" srcOrd="0" destOrd="0" presId="urn:microsoft.com/office/officeart/2005/8/layout/vList2"/>
    <dgm:cxn modelId="{293E56F6-6B27-458B-BE00-9C5867D415F2}" type="presOf" srcId="{16DF7620-1EAA-4A2D-A44D-427D62F8F7C8}" destId="{2194D355-91EB-4C2D-AB5D-447388EDC69A}" srcOrd="0" destOrd="0" presId="urn:microsoft.com/office/officeart/2005/8/layout/vList2"/>
    <dgm:cxn modelId="{39A6DCF8-9718-46F9-A3E0-2C1D82CFEB22}" srcId="{99BE93B9-A5D8-4190-B9F7-9C8242980AF7}" destId="{16DF7620-1EAA-4A2D-A44D-427D62F8F7C8}" srcOrd="8" destOrd="0" parTransId="{88AC52A0-4769-4C45-AE61-D62BAEF1D9BE}" sibTransId="{C877CDB7-3497-49B1-96AD-6C37FE790455}"/>
    <dgm:cxn modelId="{E3A47F79-22A6-4B9F-B625-28E4F43E7889}" type="presParOf" srcId="{45291C97-1940-4A62-B773-A4A7F9762A65}" destId="{F9740CDF-899C-4159-8932-A1A2B3C50FB5}" srcOrd="0" destOrd="0" presId="urn:microsoft.com/office/officeart/2005/8/layout/vList2"/>
    <dgm:cxn modelId="{6B907BAB-3520-4751-8FF2-8A533CF11C25}" type="presParOf" srcId="{45291C97-1940-4A62-B773-A4A7F9762A65}" destId="{9F63F371-FA9F-4EDE-AD0D-19A936873E37}" srcOrd="1" destOrd="0" presId="urn:microsoft.com/office/officeart/2005/8/layout/vList2"/>
    <dgm:cxn modelId="{8C279B21-2C04-4D89-9C1C-B4D255B583BB}" type="presParOf" srcId="{45291C97-1940-4A62-B773-A4A7F9762A65}" destId="{6D7F984B-D3F3-4E66-A208-B2895F8A7DB9}" srcOrd="2" destOrd="0" presId="urn:microsoft.com/office/officeart/2005/8/layout/vList2"/>
    <dgm:cxn modelId="{C7A19C13-6C4D-4E16-A5FE-954971F23273}" type="presParOf" srcId="{45291C97-1940-4A62-B773-A4A7F9762A65}" destId="{8B3B5573-DCD2-4DFA-91D7-5DBB939A6FA8}" srcOrd="3" destOrd="0" presId="urn:microsoft.com/office/officeart/2005/8/layout/vList2"/>
    <dgm:cxn modelId="{44A0D317-5E43-4E1A-8918-07A88B406C8A}" type="presParOf" srcId="{45291C97-1940-4A62-B773-A4A7F9762A65}" destId="{660F6E6C-71A8-415E-8F1A-E370DF34D73A}" srcOrd="4" destOrd="0" presId="urn:microsoft.com/office/officeart/2005/8/layout/vList2"/>
    <dgm:cxn modelId="{7ACDB09F-16F4-49D6-B8F1-71C37E60C1EF}" type="presParOf" srcId="{45291C97-1940-4A62-B773-A4A7F9762A65}" destId="{CD41416B-972A-4B00-8AF7-2B559AB3E743}" srcOrd="5" destOrd="0" presId="urn:microsoft.com/office/officeart/2005/8/layout/vList2"/>
    <dgm:cxn modelId="{6DA63939-FAF4-4349-8089-090E69C8659C}" type="presParOf" srcId="{45291C97-1940-4A62-B773-A4A7F9762A65}" destId="{53087081-9B26-49AE-93B8-393A87715107}" srcOrd="6" destOrd="0" presId="urn:microsoft.com/office/officeart/2005/8/layout/vList2"/>
    <dgm:cxn modelId="{68E9EE5E-CB94-4EDA-9A2A-2158A15E2765}" type="presParOf" srcId="{45291C97-1940-4A62-B773-A4A7F9762A65}" destId="{3EAD5359-DD54-409C-B0B4-99AB8A3D06CC}" srcOrd="7" destOrd="0" presId="urn:microsoft.com/office/officeart/2005/8/layout/vList2"/>
    <dgm:cxn modelId="{01C0BF0D-6170-491E-9744-23215BC133A3}" type="presParOf" srcId="{45291C97-1940-4A62-B773-A4A7F9762A65}" destId="{483ED705-DE1F-4DE0-B4E7-1DB03B794C4A}" srcOrd="8" destOrd="0" presId="urn:microsoft.com/office/officeart/2005/8/layout/vList2"/>
    <dgm:cxn modelId="{283244BA-EED1-4995-8AD3-F46C10EC684D}" type="presParOf" srcId="{45291C97-1940-4A62-B773-A4A7F9762A65}" destId="{AE39BE61-D1C4-498C-8B33-30BA303A933F}" srcOrd="9" destOrd="0" presId="urn:microsoft.com/office/officeart/2005/8/layout/vList2"/>
    <dgm:cxn modelId="{851B0744-3330-4DC2-835A-E9FF6774809C}" type="presParOf" srcId="{45291C97-1940-4A62-B773-A4A7F9762A65}" destId="{9578F617-682B-45FA-A3D6-A680F673B377}" srcOrd="10" destOrd="0" presId="urn:microsoft.com/office/officeart/2005/8/layout/vList2"/>
    <dgm:cxn modelId="{1FD47FB3-8C62-4095-A9C0-23970ED120B3}" type="presParOf" srcId="{45291C97-1940-4A62-B773-A4A7F9762A65}" destId="{53920094-382C-4B66-A11A-5610A589F848}" srcOrd="11" destOrd="0" presId="urn:microsoft.com/office/officeart/2005/8/layout/vList2"/>
    <dgm:cxn modelId="{E43AC42D-3FB9-4E07-980A-8AE9B56673F7}" type="presParOf" srcId="{45291C97-1940-4A62-B773-A4A7F9762A65}" destId="{76EED88A-41ED-44E8-85E7-ED78AFFDE421}" srcOrd="12" destOrd="0" presId="urn:microsoft.com/office/officeart/2005/8/layout/vList2"/>
    <dgm:cxn modelId="{FD50A5EE-6CA9-4F9F-8AE9-FE82F7938AE3}" type="presParOf" srcId="{45291C97-1940-4A62-B773-A4A7F9762A65}" destId="{90C6AC6B-A469-4F4F-9E8A-51346BDBEC2B}" srcOrd="13" destOrd="0" presId="urn:microsoft.com/office/officeart/2005/8/layout/vList2"/>
    <dgm:cxn modelId="{F1275282-241A-48A5-A863-BF4F628FB63D}" type="presParOf" srcId="{45291C97-1940-4A62-B773-A4A7F9762A65}" destId="{426E39BA-92EC-4954-970E-4200FB59F026}" srcOrd="14" destOrd="0" presId="urn:microsoft.com/office/officeart/2005/8/layout/vList2"/>
    <dgm:cxn modelId="{33F08176-32D7-4126-8827-2B9C23A0AFE4}" type="presParOf" srcId="{45291C97-1940-4A62-B773-A4A7F9762A65}" destId="{13E7E126-99E4-431E-B52D-71B27851BAE4}" srcOrd="15" destOrd="0" presId="urn:microsoft.com/office/officeart/2005/8/layout/vList2"/>
    <dgm:cxn modelId="{A42132A3-AAEB-4205-B470-36CFE9504EAB}" type="presParOf" srcId="{45291C97-1940-4A62-B773-A4A7F9762A65}" destId="{2194D355-91EB-4C2D-AB5D-447388EDC69A}"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BE93B9-A5D8-4190-B9F7-9C8242980A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A8814-B9CE-4857-8E4D-32DE04D83FBD}">
      <dgm:prSet custT="1"/>
      <dgm:spPr/>
      <dgm:t>
        <a:bodyPr/>
        <a:lstStyle/>
        <a:p>
          <a:r>
            <a:rPr lang="en-US" sz="1600" dirty="0"/>
            <a:t>It is the value a gene takes for a</a:t>
          </a:r>
          <a:r>
            <a:rPr lang="tr-TR" sz="1600" dirty="0"/>
            <a:t> particular chromosome.</a:t>
          </a:r>
          <a:endParaRPr lang="en-US" sz="1600" dirty="0"/>
        </a:p>
      </dgm:t>
    </dgm:pt>
    <dgm:pt modelId="{CB8611C8-0392-4537-A3DE-94B72986A739}" type="parTrans" cxnId="{17B8E86C-3054-4EA6-86DF-1BC1E1F9CFA8}">
      <dgm:prSet/>
      <dgm:spPr/>
      <dgm:t>
        <a:bodyPr/>
        <a:lstStyle/>
        <a:p>
          <a:endParaRPr lang="en-US"/>
        </a:p>
      </dgm:t>
    </dgm:pt>
    <dgm:pt modelId="{F914E467-36E3-4F6F-ACC1-92CA73E43176}" type="sibTrans" cxnId="{17B8E86C-3054-4EA6-86DF-1BC1E1F9CFA8}">
      <dgm:prSet/>
      <dgm:spPr/>
      <dgm:t>
        <a:bodyPr/>
        <a:lstStyle/>
        <a:p>
          <a:endParaRPr lang="en-US"/>
        </a:p>
      </dgm:t>
    </dgm:pt>
    <dgm:pt modelId="{75CDD673-8E83-437F-AA00-A42C52D90D6F}">
      <dgm:prSet custT="1"/>
      <dgm:spPr/>
      <dgm:t>
        <a:bodyPr/>
        <a:lstStyle/>
        <a:p>
          <a:r>
            <a:rPr lang="en-US" sz="1600" dirty="0"/>
            <a:t>Genotype is the population in the computation</a:t>
          </a:r>
          <a:r>
            <a:rPr lang="tr-TR" sz="1600" dirty="0"/>
            <a:t> </a:t>
          </a:r>
          <a:r>
            <a:rPr lang="en-US" sz="1600" dirty="0"/>
            <a:t>space. In the computation space, the solutions are</a:t>
          </a:r>
          <a:r>
            <a:rPr lang="tr-TR" sz="1600" dirty="0"/>
            <a:t> </a:t>
          </a:r>
          <a:r>
            <a:rPr lang="en-US" sz="1600" dirty="0"/>
            <a:t>represented in a way which can be easily understood and</a:t>
          </a:r>
          <a:r>
            <a:rPr lang="tr-TR" sz="1600" dirty="0"/>
            <a:t> </a:t>
          </a:r>
          <a:r>
            <a:rPr lang="en-US" sz="1600" dirty="0"/>
            <a:t>manipulated using a computing system.</a:t>
          </a:r>
        </a:p>
      </dgm:t>
    </dgm:pt>
    <dgm:pt modelId="{6C64C340-41C2-4B88-B7BB-980B8B4ACD0D}" type="parTrans" cxnId="{7BCC9123-F8BA-45C7-9717-DC7C9A680BAE}">
      <dgm:prSet/>
      <dgm:spPr/>
      <dgm:t>
        <a:bodyPr/>
        <a:lstStyle/>
        <a:p>
          <a:endParaRPr lang="en-US"/>
        </a:p>
      </dgm:t>
    </dgm:pt>
    <dgm:pt modelId="{59AFF944-FF10-4F91-B86C-F28A3BEC71A1}" type="sibTrans" cxnId="{7BCC9123-F8BA-45C7-9717-DC7C9A680BAE}">
      <dgm:prSet/>
      <dgm:spPr/>
      <dgm:t>
        <a:bodyPr/>
        <a:lstStyle/>
        <a:p>
          <a:endParaRPr lang="en-US"/>
        </a:p>
      </dgm:t>
    </dgm:pt>
    <dgm:pt modelId="{CA15A49D-965E-4FFA-A3FF-12BFF7B2D022}">
      <dgm:prSet custT="1"/>
      <dgm:spPr/>
      <dgm:t>
        <a:bodyPr/>
        <a:lstStyle/>
        <a:p>
          <a:r>
            <a:rPr lang="en-US" sz="1600" dirty="0"/>
            <a:t>Phenotype is the population in the actual real</a:t>
          </a:r>
          <a:r>
            <a:rPr lang="tr-TR" sz="1600" dirty="0"/>
            <a:t> </a:t>
          </a:r>
          <a:r>
            <a:rPr lang="en-US" sz="1600" dirty="0"/>
            <a:t>world solution space in which solutions are represented in</a:t>
          </a:r>
          <a:r>
            <a:rPr lang="tr-TR" sz="1600" dirty="0"/>
            <a:t> </a:t>
          </a:r>
          <a:r>
            <a:rPr lang="en-US" sz="1600" dirty="0"/>
            <a:t>a way they are represented in real world situations.</a:t>
          </a:r>
        </a:p>
      </dgm:t>
    </dgm:pt>
    <dgm:pt modelId="{899B4D58-02FC-4135-8809-6F99671C02E0}" type="parTrans" cxnId="{BE659A68-654F-45AA-A909-26235AB00F28}">
      <dgm:prSet/>
      <dgm:spPr/>
      <dgm:t>
        <a:bodyPr/>
        <a:lstStyle/>
        <a:p>
          <a:endParaRPr lang="en-US"/>
        </a:p>
      </dgm:t>
    </dgm:pt>
    <dgm:pt modelId="{E4A57272-B38D-44B1-AE0D-7317358A6246}" type="sibTrans" cxnId="{BE659A68-654F-45AA-A909-26235AB00F28}">
      <dgm:prSet/>
      <dgm:spPr/>
      <dgm:t>
        <a:bodyPr/>
        <a:lstStyle/>
        <a:p>
          <a:endParaRPr lang="en-US"/>
        </a:p>
      </dgm:t>
    </dgm:pt>
    <dgm:pt modelId="{C4285979-7BE8-4CAF-9279-E7C67117D410}">
      <dgm:prSet custT="1"/>
      <dgm:spPr/>
      <dgm:t>
        <a:bodyPr/>
        <a:lstStyle/>
        <a:p>
          <a:r>
            <a:rPr lang="tr-TR" sz="1600" dirty="0"/>
            <a:t>For simple problems, the </a:t>
          </a:r>
          <a:r>
            <a:rPr lang="en-US" sz="1600" dirty="0"/>
            <a:t>phenotype and genotype spaces are the same. However,</a:t>
          </a:r>
          <a:r>
            <a:rPr lang="tr-TR" sz="1600" dirty="0"/>
            <a:t> </a:t>
          </a:r>
          <a:r>
            <a:rPr lang="en-US" sz="1600" dirty="0"/>
            <a:t>in most of the cases, the phenotype and genotype spaces</a:t>
          </a:r>
          <a:r>
            <a:rPr lang="tr-TR" sz="1600" dirty="0"/>
            <a:t> </a:t>
          </a:r>
          <a:r>
            <a:rPr lang="en-US" sz="1600" dirty="0"/>
            <a:t>are different. Decoding is a process of transforming a</a:t>
          </a:r>
          <a:r>
            <a:rPr lang="tr-TR" sz="1600" dirty="0"/>
            <a:t> </a:t>
          </a:r>
          <a:r>
            <a:rPr lang="en-US" sz="1600" dirty="0"/>
            <a:t>solution from the genotype to the phenotype space, while</a:t>
          </a:r>
          <a:r>
            <a:rPr lang="tr-TR" sz="1600" dirty="0"/>
            <a:t> </a:t>
          </a:r>
          <a:r>
            <a:rPr lang="en-US" sz="1600" dirty="0"/>
            <a:t>encoding is a process of transforming from the phenotype</a:t>
          </a:r>
          <a:r>
            <a:rPr lang="tr-TR" sz="1600" dirty="0"/>
            <a:t> </a:t>
          </a:r>
          <a:r>
            <a:rPr lang="en-US" sz="1600" dirty="0"/>
            <a:t>to genotype </a:t>
          </a:r>
          <a:r>
            <a:rPr lang="en-US" sz="1600" dirty="0" err="1"/>
            <a:t>space.Decoding</a:t>
          </a:r>
          <a:r>
            <a:rPr lang="en-US" sz="1600" dirty="0"/>
            <a:t> should be fast as it is carried</a:t>
          </a:r>
          <a:r>
            <a:rPr lang="tr-TR" sz="1600" dirty="0"/>
            <a:t> </a:t>
          </a:r>
          <a:r>
            <a:rPr lang="en-US" sz="1600" dirty="0"/>
            <a:t>out repeatedly in a GA during the fitness value calculation.</a:t>
          </a:r>
        </a:p>
      </dgm:t>
    </dgm:pt>
    <dgm:pt modelId="{14FBB01E-25D4-41BA-9CEF-A98AC1A2BCB1}" type="parTrans" cxnId="{E142BA88-3D3B-4321-AF0A-D5BD948E5A2C}">
      <dgm:prSet/>
      <dgm:spPr/>
      <dgm:t>
        <a:bodyPr/>
        <a:lstStyle/>
        <a:p>
          <a:endParaRPr lang="en-US"/>
        </a:p>
      </dgm:t>
    </dgm:pt>
    <dgm:pt modelId="{87416796-B9E3-4AB8-B234-748975F7BD2F}" type="sibTrans" cxnId="{E142BA88-3D3B-4321-AF0A-D5BD948E5A2C}">
      <dgm:prSet/>
      <dgm:spPr/>
      <dgm:t>
        <a:bodyPr/>
        <a:lstStyle/>
        <a:p>
          <a:endParaRPr lang="en-US"/>
        </a:p>
      </dgm:t>
    </dgm:pt>
    <dgm:pt modelId="{45291C97-1940-4A62-B773-A4A7F9762A65}" type="pres">
      <dgm:prSet presAssocID="{99BE93B9-A5D8-4190-B9F7-9C8242980AF7}" presName="linear" presStyleCnt="0">
        <dgm:presLayoutVars>
          <dgm:animLvl val="lvl"/>
          <dgm:resizeHandles val="exact"/>
        </dgm:presLayoutVars>
      </dgm:prSet>
      <dgm:spPr/>
    </dgm:pt>
    <dgm:pt modelId="{F9740CDF-899C-4159-8932-A1A2B3C50FB5}" type="pres">
      <dgm:prSet presAssocID="{FF7A8814-B9CE-4857-8E4D-32DE04D83FBD}" presName="parentText" presStyleLbl="node1" presStyleIdx="0" presStyleCnt="4" custScaleX="99664">
        <dgm:presLayoutVars>
          <dgm:chMax val="0"/>
          <dgm:bulletEnabled val="1"/>
        </dgm:presLayoutVars>
      </dgm:prSet>
      <dgm:spPr/>
    </dgm:pt>
    <dgm:pt modelId="{9F63F371-FA9F-4EDE-AD0D-19A936873E37}" type="pres">
      <dgm:prSet presAssocID="{F914E467-36E3-4F6F-ACC1-92CA73E43176}" presName="spacer" presStyleCnt="0"/>
      <dgm:spPr/>
    </dgm:pt>
    <dgm:pt modelId="{6D7F984B-D3F3-4E66-A208-B2895F8A7DB9}" type="pres">
      <dgm:prSet presAssocID="{75CDD673-8E83-437F-AA00-A42C52D90D6F}" presName="parentText" presStyleLbl="node1" presStyleIdx="1" presStyleCnt="4">
        <dgm:presLayoutVars>
          <dgm:chMax val="0"/>
          <dgm:bulletEnabled val="1"/>
        </dgm:presLayoutVars>
      </dgm:prSet>
      <dgm:spPr/>
    </dgm:pt>
    <dgm:pt modelId="{8B3B5573-DCD2-4DFA-91D7-5DBB939A6FA8}" type="pres">
      <dgm:prSet presAssocID="{59AFF944-FF10-4F91-B86C-F28A3BEC71A1}" presName="spacer" presStyleCnt="0"/>
      <dgm:spPr/>
    </dgm:pt>
    <dgm:pt modelId="{660F6E6C-71A8-415E-8F1A-E370DF34D73A}" type="pres">
      <dgm:prSet presAssocID="{CA15A49D-965E-4FFA-A3FF-12BFF7B2D022}" presName="parentText" presStyleLbl="node1" presStyleIdx="2" presStyleCnt="4">
        <dgm:presLayoutVars>
          <dgm:chMax val="0"/>
          <dgm:bulletEnabled val="1"/>
        </dgm:presLayoutVars>
      </dgm:prSet>
      <dgm:spPr/>
    </dgm:pt>
    <dgm:pt modelId="{CD41416B-972A-4B00-8AF7-2B559AB3E743}" type="pres">
      <dgm:prSet presAssocID="{E4A57272-B38D-44B1-AE0D-7317358A6246}" presName="spacer" presStyleCnt="0"/>
      <dgm:spPr/>
    </dgm:pt>
    <dgm:pt modelId="{53087081-9B26-49AE-93B8-393A87715107}" type="pres">
      <dgm:prSet presAssocID="{C4285979-7BE8-4CAF-9279-E7C67117D410}" presName="parentText" presStyleLbl="node1" presStyleIdx="3" presStyleCnt="4">
        <dgm:presLayoutVars>
          <dgm:chMax val="0"/>
          <dgm:bulletEnabled val="1"/>
        </dgm:presLayoutVars>
      </dgm:prSet>
      <dgm:spPr/>
    </dgm:pt>
  </dgm:ptLst>
  <dgm:cxnLst>
    <dgm:cxn modelId="{12FCA302-9BDA-427F-8E1B-C1681F1CB264}" type="presOf" srcId="{FF7A8814-B9CE-4857-8E4D-32DE04D83FBD}" destId="{F9740CDF-899C-4159-8932-A1A2B3C50FB5}" srcOrd="0" destOrd="0" presId="urn:microsoft.com/office/officeart/2005/8/layout/vList2"/>
    <dgm:cxn modelId="{7BCC9123-F8BA-45C7-9717-DC7C9A680BAE}" srcId="{99BE93B9-A5D8-4190-B9F7-9C8242980AF7}" destId="{75CDD673-8E83-437F-AA00-A42C52D90D6F}" srcOrd="1" destOrd="0" parTransId="{6C64C340-41C2-4B88-B7BB-980B8B4ACD0D}" sibTransId="{59AFF944-FF10-4F91-B86C-F28A3BEC71A1}"/>
    <dgm:cxn modelId="{18123C24-FADE-4147-B462-E434E1B42750}" type="presOf" srcId="{C4285979-7BE8-4CAF-9279-E7C67117D410}" destId="{53087081-9B26-49AE-93B8-393A87715107}" srcOrd="0" destOrd="0" presId="urn:microsoft.com/office/officeart/2005/8/layout/vList2"/>
    <dgm:cxn modelId="{E11D6A61-9ED4-400D-A5E0-C94B4A9F243F}" type="presOf" srcId="{CA15A49D-965E-4FFA-A3FF-12BFF7B2D022}" destId="{660F6E6C-71A8-415E-8F1A-E370DF34D73A}" srcOrd="0" destOrd="0" presId="urn:microsoft.com/office/officeart/2005/8/layout/vList2"/>
    <dgm:cxn modelId="{BE659A68-654F-45AA-A909-26235AB00F28}" srcId="{99BE93B9-A5D8-4190-B9F7-9C8242980AF7}" destId="{CA15A49D-965E-4FFA-A3FF-12BFF7B2D022}" srcOrd="2" destOrd="0" parTransId="{899B4D58-02FC-4135-8809-6F99671C02E0}" sibTransId="{E4A57272-B38D-44B1-AE0D-7317358A6246}"/>
    <dgm:cxn modelId="{17B8E86C-3054-4EA6-86DF-1BC1E1F9CFA8}" srcId="{99BE93B9-A5D8-4190-B9F7-9C8242980AF7}" destId="{FF7A8814-B9CE-4857-8E4D-32DE04D83FBD}" srcOrd="0" destOrd="0" parTransId="{CB8611C8-0392-4537-A3DE-94B72986A739}" sibTransId="{F914E467-36E3-4F6F-ACC1-92CA73E43176}"/>
    <dgm:cxn modelId="{E142BA88-3D3B-4321-AF0A-D5BD948E5A2C}" srcId="{99BE93B9-A5D8-4190-B9F7-9C8242980AF7}" destId="{C4285979-7BE8-4CAF-9279-E7C67117D410}" srcOrd="3" destOrd="0" parTransId="{14FBB01E-25D4-41BA-9CEF-A98AC1A2BCB1}" sibTransId="{87416796-B9E3-4AB8-B234-748975F7BD2F}"/>
    <dgm:cxn modelId="{296F019E-8C69-4E85-B0B7-508ADFA948CB}" type="presOf" srcId="{99BE93B9-A5D8-4190-B9F7-9C8242980AF7}" destId="{45291C97-1940-4A62-B773-A4A7F9762A65}" srcOrd="0" destOrd="0" presId="urn:microsoft.com/office/officeart/2005/8/layout/vList2"/>
    <dgm:cxn modelId="{6039A5C2-A9E8-4454-B37D-0E74113158BB}" type="presOf" srcId="{75CDD673-8E83-437F-AA00-A42C52D90D6F}" destId="{6D7F984B-D3F3-4E66-A208-B2895F8A7DB9}" srcOrd="0" destOrd="0" presId="urn:microsoft.com/office/officeart/2005/8/layout/vList2"/>
    <dgm:cxn modelId="{E3A47F79-22A6-4B9F-B625-28E4F43E7889}" type="presParOf" srcId="{45291C97-1940-4A62-B773-A4A7F9762A65}" destId="{F9740CDF-899C-4159-8932-A1A2B3C50FB5}" srcOrd="0" destOrd="0" presId="urn:microsoft.com/office/officeart/2005/8/layout/vList2"/>
    <dgm:cxn modelId="{6B907BAB-3520-4751-8FF2-8A533CF11C25}" type="presParOf" srcId="{45291C97-1940-4A62-B773-A4A7F9762A65}" destId="{9F63F371-FA9F-4EDE-AD0D-19A936873E37}" srcOrd="1" destOrd="0" presId="urn:microsoft.com/office/officeart/2005/8/layout/vList2"/>
    <dgm:cxn modelId="{8C279B21-2C04-4D89-9C1C-B4D255B583BB}" type="presParOf" srcId="{45291C97-1940-4A62-B773-A4A7F9762A65}" destId="{6D7F984B-D3F3-4E66-A208-B2895F8A7DB9}" srcOrd="2" destOrd="0" presId="urn:microsoft.com/office/officeart/2005/8/layout/vList2"/>
    <dgm:cxn modelId="{C7A19C13-6C4D-4E16-A5FE-954971F23273}" type="presParOf" srcId="{45291C97-1940-4A62-B773-A4A7F9762A65}" destId="{8B3B5573-DCD2-4DFA-91D7-5DBB939A6FA8}" srcOrd="3" destOrd="0" presId="urn:microsoft.com/office/officeart/2005/8/layout/vList2"/>
    <dgm:cxn modelId="{44A0D317-5E43-4E1A-8918-07A88B406C8A}" type="presParOf" srcId="{45291C97-1940-4A62-B773-A4A7F9762A65}" destId="{660F6E6C-71A8-415E-8F1A-E370DF34D73A}" srcOrd="4" destOrd="0" presId="urn:microsoft.com/office/officeart/2005/8/layout/vList2"/>
    <dgm:cxn modelId="{7ACDB09F-16F4-49D6-B8F1-71C37E60C1EF}" type="presParOf" srcId="{45291C97-1940-4A62-B773-A4A7F9762A65}" destId="{CD41416B-972A-4B00-8AF7-2B559AB3E743}" srcOrd="5" destOrd="0" presId="urn:microsoft.com/office/officeart/2005/8/layout/vList2"/>
    <dgm:cxn modelId="{6DA63939-FAF4-4349-8089-090E69C8659C}" type="presParOf" srcId="{45291C97-1940-4A62-B773-A4A7F9762A65}" destId="{53087081-9B26-49AE-93B8-393A8771510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EF0D89-DD09-4E37-ADCB-F30EFA5F320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D9B573A-010C-41F7-885F-3459E73614B0}">
      <dgm:prSet/>
      <dgm:spPr/>
      <dgm:t>
        <a:bodyPr/>
        <a:lstStyle/>
        <a:p>
          <a:r>
            <a:rPr lang="en-US"/>
            <a:t>START </a:t>
          </a:r>
        </a:p>
      </dgm:t>
    </dgm:pt>
    <dgm:pt modelId="{33BBECC5-C4D4-4CB4-910B-E7863C331AAB}" type="parTrans" cxnId="{9E38C465-3D59-48E0-A178-7E0BDFAB9B17}">
      <dgm:prSet/>
      <dgm:spPr/>
      <dgm:t>
        <a:bodyPr/>
        <a:lstStyle/>
        <a:p>
          <a:endParaRPr lang="en-US"/>
        </a:p>
      </dgm:t>
    </dgm:pt>
    <dgm:pt modelId="{CD0CB4BA-DD4B-4906-8620-9DD048188C95}" type="sibTrans" cxnId="{9E38C465-3D59-48E0-A178-7E0BDFAB9B17}">
      <dgm:prSet/>
      <dgm:spPr/>
      <dgm:t>
        <a:bodyPr/>
        <a:lstStyle/>
        <a:p>
          <a:endParaRPr lang="en-US"/>
        </a:p>
      </dgm:t>
    </dgm:pt>
    <dgm:pt modelId="{46762A35-913B-4024-BA50-B6449B92449B}">
      <dgm:prSet/>
      <dgm:spPr/>
      <dgm:t>
        <a:bodyPr/>
        <a:lstStyle/>
        <a:p>
          <a:r>
            <a:rPr lang="en-US"/>
            <a:t>Generate initial population. </a:t>
          </a:r>
        </a:p>
      </dgm:t>
    </dgm:pt>
    <dgm:pt modelId="{CE8A91A4-39EE-4E47-B569-196221AF6416}" type="parTrans" cxnId="{5EA26033-2D33-4A28-A8B2-72DE65A73B82}">
      <dgm:prSet/>
      <dgm:spPr/>
      <dgm:t>
        <a:bodyPr/>
        <a:lstStyle/>
        <a:p>
          <a:endParaRPr lang="en-US"/>
        </a:p>
      </dgm:t>
    </dgm:pt>
    <dgm:pt modelId="{A7E84FAB-C149-4021-8FB0-EF35B79A9CFA}" type="sibTrans" cxnId="{5EA26033-2D33-4A28-A8B2-72DE65A73B82}">
      <dgm:prSet/>
      <dgm:spPr/>
      <dgm:t>
        <a:bodyPr/>
        <a:lstStyle/>
        <a:p>
          <a:endParaRPr lang="en-US"/>
        </a:p>
      </dgm:t>
    </dgm:pt>
    <dgm:pt modelId="{F805F9E4-7209-49D4-95DA-8A44F27F9292}">
      <dgm:prSet/>
      <dgm:spPr/>
      <dgm:t>
        <a:bodyPr/>
        <a:lstStyle/>
        <a:p>
          <a:r>
            <a:rPr lang="en-US"/>
            <a:t>Assign fitness function to all individuals. </a:t>
          </a:r>
        </a:p>
      </dgm:t>
    </dgm:pt>
    <dgm:pt modelId="{4E12A58D-3357-4E19-B168-1860373FB2AC}" type="parTrans" cxnId="{E2B823E9-1D37-4F03-898B-FB77CA2E195E}">
      <dgm:prSet/>
      <dgm:spPr/>
      <dgm:t>
        <a:bodyPr/>
        <a:lstStyle/>
        <a:p>
          <a:endParaRPr lang="en-US"/>
        </a:p>
      </dgm:t>
    </dgm:pt>
    <dgm:pt modelId="{71EC406C-D1F8-47D6-BE0F-F53569582192}" type="sibTrans" cxnId="{E2B823E9-1D37-4F03-898B-FB77CA2E195E}">
      <dgm:prSet/>
      <dgm:spPr/>
      <dgm:t>
        <a:bodyPr/>
        <a:lstStyle/>
        <a:p>
          <a:endParaRPr lang="en-US"/>
        </a:p>
      </dgm:t>
    </dgm:pt>
    <dgm:pt modelId="{B115A700-CA8C-44D4-AE4F-1A6384EA829C}">
      <dgm:prSet/>
      <dgm:spPr/>
      <dgm:t>
        <a:bodyPr/>
        <a:lstStyle/>
        <a:p>
          <a:r>
            <a:rPr lang="en-US"/>
            <a:t>DO UNTIL best solution is found </a:t>
          </a:r>
        </a:p>
      </dgm:t>
    </dgm:pt>
    <dgm:pt modelId="{36C5922A-FD72-479E-B94D-1AE731BD1002}" type="parTrans" cxnId="{3C441641-9BBB-43A2-B47F-A7A30C6E996E}">
      <dgm:prSet/>
      <dgm:spPr/>
      <dgm:t>
        <a:bodyPr/>
        <a:lstStyle/>
        <a:p>
          <a:endParaRPr lang="en-US"/>
        </a:p>
      </dgm:t>
    </dgm:pt>
    <dgm:pt modelId="{66AF74CA-62EB-48CD-B19A-1A6B08EAC408}" type="sibTrans" cxnId="{3C441641-9BBB-43A2-B47F-A7A30C6E996E}">
      <dgm:prSet/>
      <dgm:spPr/>
      <dgm:t>
        <a:bodyPr/>
        <a:lstStyle/>
        <a:p>
          <a:endParaRPr lang="en-US"/>
        </a:p>
      </dgm:t>
    </dgm:pt>
    <dgm:pt modelId="{1098EF1F-65E5-4252-B9FC-936001B48E77}">
      <dgm:prSet/>
      <dgm:spPr/>
      <dgm:t>
        <a:bodyPr/>
        <a:lstStyle/>
        <a:p>
          <a:r>
            <a:rPr lang="en-US"/>
            <a:t>Select individuals from current generation </a:t>
          </a:r>
        </a:p>
      </dgm:t>
    </dgm:pt>
    <dgm:pt modelId="{5D4D4522-555F-4964-819A-C2180B7C52EA}" type="parTrans" cxnId="{F753C962-12A6-4A49-AA55-ADE028A78C44}">
      <dgm:prSet/>
      <dgm:spPr/>
      <dgm:t>
        <a:bodyPr/>
        <a:lstStyle/>
        <a:p>
          <a:endParaRPr lang="en-US"/>
        </a:p>
      </dgm:t>
    </dgm:pt>
    <dgm:pt modelId="{4DF26455-6E25-4624-A803-C47814E632C6}" type="sibTrans" cxnId="{F753C962-12A6-4A49-AA55-ADE028A78C44}">
      <dgm:prSet/>
      <dgm:spPr/>
      <dgm:t>
        <a:bodyPr/>
        <a:lstStyle/>
        <a:p>
          <a:endParaRPr lang="en-US"/>
        </a:p>
      </dgm:t>
    </dgm:pt>
    <dgm:pt modelId="{651D88DD-3A59-48FD-AB0A-FA5BB0D29A58}">
      <dgm:prSet/>
      <dgm:spPr/>
      <dgm:t>
        <a:bodyPr/>
        <a:lstStyle/>
        <a:p>
          <a:r>
            <a:rPr lang="en-US"/>
            <a:t>Create new offsprings with mutation and/or breeding </a:t>
          </a:r>
        </a:p>
      </dgm:t>
    </dgm:pt>
    <dgm:pt modelId="{EC0CB705-4AB3-407E-8ACA-436493392DC6}" type="parTrans" cxnId="{AA68C250-3E41-464C-A036-54C01C50E294}">
      <dgm:prSet/>
      <dgm:spPr/>
      <dgm:t>
        <a:bodyPr/>
        <a:lstStyle/>
        <a:p>
          <a:endParaRPr lang="en-US"/>
        </a:p>
      </dgm:t>
    </dgm:pt>
    <dgm:pt modelId="{B65B9A7B-DFFB-4AA1-A9FD-F6AB059020A4}" type="sibTrans" cxnId="{AA68C250-3E41-464C-A036-54C01C50E294}">
      <dgm:prSet/>
      <dgm:spPr/>
      <dgm:t>
        <a:bodyPr/>
        <a:lstStyle/>
        <a:p>
          <a:endParaRPr lang="en-US"/>
        </a:p>
      </dgm:t>
    </dgm:pt>
    <dgm:pt modelId="{C3E0E6ED-9BE9-46B6-926C-D4D6B5D297CE}">
      <dgm:prSet/>
      <dgm:spPr/>
      <dgm:t>
        <a:bodyPr/>
        <a:lstStyle/>
        <a:p>
          <a:r>
            <a:rPr lang="en-US"/>
            <a:t>Compute new fitness for all individuals </a:t>
          </a:r>
        </a:p>
      </dgm:t>
    </dgm:pt>
    <dgm:pt modelId="{4D33AFFC-1C12-4602-9C97-5CF16384DDDB}" type="parTrans" cxnId="{33C7D950-AA23-4765-B0F0-ACC6B2251813}">
      <dgm:prSet/>
      <dgm:spPr/>
      <dgm:t>
        <a:bodyPr/>
        <a:lstStyle/>
        <a:p>
          <a:endParaRPr lang="en-US"/>
        </a:p>
      </dgm:t>
    </dgm:pt>
    <dgm:pt modelId="{85A5D2A3-AF74-4298-8816-AE2B630915BF}" type="sibTrans" cxnId="{33C7D950-AA23-4765-B0F0-ACC6B2251813}">
      <dgm:prSet/>
      <dgm:spPr/>
      <dgm:t>
        <a:bodyPr/>
        <a:lstStyle/>
        <a:p>
          <a:endParaRPr lang="en-US"/>
        </a:p>
      </dgm:t>
    </dgm:pt>
    <dgm:pt modelId="{1F8E1E66-B1AB-4B3B-8C59-F18A83859ABF}">
      <dgm:prSet/>
      <dgm:spPr/>
      <dgm:t>
        <a:bodyPr/>
        <a:lstStyle/>
        <a:p>
          <a:r>
            <a:rPr lang="en-US"/>
            <a:t>Kill all unfit individuals to give space to new offsprings </a:t>
          </a:r>
        </a:p>
      </dgm:t>
    </dgm:pt>
    <dgm:pt modelId="{F7AA2542-AD88-4F0F-8AE6-EF6330C966F4}" type="parTrans" cxnId="{774B37ED-F521-4DEB-9371-09828A41FDE2}">
      <dgm:prSet/>
      <dgm:spPr/>
      <dgm:t>
        <a:bodyPr/>
        <a:lstStyle/>
        <a:p>
          <a:endParaRPr lang="en-US"/>
        </a:p>
      </dgm:t>
    </dgm:pt>
    <dgm:pt modelId="{C878C5B2-D548-4758-BA42-07BCC4511862}" type="sibTrans" cxnId="{774B37ED-F521-4DEB-9371-09828A41FDE2}">
      <dgm:prSet/>
      <dgm:spPr/>
      <dgm:t>
        <a:bodyPr/>
        <a:lstStyle/>
        <a:p>
          <a:endParaRPr lang="en-US"/>
        </a:p>
      </dgm:t>
    </dgm:pt>
    <dgm:pt modelId="{0AF9DEF0-E44F-42DB-9A3A-64A16E47EB2D}">
      <dgm:prSet/>
      <dgm:spPr/>
      <dgm:t>
        <a:bodyPr/>
        <a:lstStyle/>
        <a:p>
          <a:r>
            <a:rPr lang="en-US"/>
            <a:t>Check if best solution is found </a:t>
          </a:r>
        </a:p>
      </dgm:t>
    </dgm:pt>
    <dgm:pt modelId="{B8BB1A42-DB74-46AA-BD0A-26B89ABB9F2F}" type="parTrans" cxnId="{9B4F2408-EE96-4581-AFD1-AB9D0D60838F}">
      <dgm:prSet/>
      <dgm:spPr/>
      <dgm:t>
        <a:bodyPr/>
        <a:lstStyle/>
        <a:p>
          <a:endParaRPr lang="en-US"/>
        </a:p>
      </dgm:t>
    </dgm:pt>
    <dgm:pt modelId="{8C74CC30-AB9A-4F7D-9510-3FEFA0EF43F5}" type="sibTrans" cxnId="{9B4F2408-EE96-4581-AFD1-AB9D0D60838F}">
      <dgm:prSet/>
      <dgm:spPr/>
      <dgm:t>
        <a:bodyPr/>
        <a:lstStyle/>
        <a:p>
          <a:endParaRPr lang="en-US"/>
        </a:p>
      </dgm:t>
    </dgm:pt>
    <dgm:pt modelId="{2E062556-BD3A-421A-AC3B-2967A9BE4ACF}">
      <dgm:prSet/>
      <dgm:spPr/>
      <dgm:t>
        <a:bodyPr/>
        <a:lstStyle/>
        <a:p>
          <a:r>
            <a:rPr lang="en-US"/>
            <a:t>LOOP END</a:t>
          </a:r>
        </a:p>
      </dgm:t>
    </dgm:pt>
    <dgm:pt modelId="{7105CBAB-9585-4FB1-8C16-E84357676253}" type="parTrans" cxnId="{6264AF6B-092C-43AA-BB6C-5D3385FDAC28}">
      <dgm:prSet/>
      <dgm:spPr/>
      <dgm:t>
        <a:bodyPr/>
        <a:lstStyle/>
        <a:p>
          <a:endParaRPr lang="en-US"/>
        </a:p>
      </dgm:t>
    </dgm:pt>
    <dgm:pt modelId="{45559D4D-5690-4E73-A9E7-BDD047F4DDB8}" type="sibTrans" cxnId="{6264AF6B-092C-43AA-BB6C-5D3385FDAC28}">
      <dgm:prSet/>
      <dgm:spPr/>
      <dgm:t>
        <a:bodyPr/>
        <a:lstStyle/>
        <a:p>
          <a:endParaRPr lang="en-US"/>
        </a:p>
      </dgm:t>
    </dgm:pt>
    <dgm:pt modelId="{39F3B5FC-16DF-4932-8D5C-EC9D315D8F5C}" type="pres">
      <dgm:prSet presAssocID="{A7EF0D89-DD09-4E37-ADCB-F30EFA5F3203}" presName="linear" presStyleCnt="0">
        <dgm:presLayoutVars>
          <dgm:animLvl val="lvl"/>
          <dgm:resizeHandles val="exact"/>
        </dgm:presLayoutVars>
      </dgm:prSet>
      <dgm:spPr/>
    </dgm:pt>
    <dgm:pt modelId="{50628E46-37B9-42F1-8ED6-BE649FC86C80}" type="pres">
      <dgm:prSet presAssocID="{6D9B573A-010C-41F7-885F-3459E73614B0}" presName="parentText" presStyleLbl="node1" presStyleIdx="0" presStyleCnt="5">
        <dgm:presLayoutVars>
          <dgm:chMax val="0"/>
          <dgm:bulletEnabled val="1"/>
        </dgm:presLayoutVars>
      </dgm:prSet>
      <dgm:spPr/>
    </dgm:pt>
    <dgm:pt modelId="{EE9C89BC-77B1-4C82-B1CA-A120E8A6BB22}" type="pres">
      <dgm:prSet presAssocID="{CD0CB4BA-DD4B-4906-8620-9DD048188C95}" presName="spacer" presStyleCnt="0"/>
      <dgm:spPr/>
    </dgm:pt>
    <dgm:pt modelId="{E8CD3131-86AF-41DC-A939-C186FFFAA631}" type="pres">
      <dgm:prSet presAssocID="{46762A35-913B-4024-BA50-B6449B92449B}" presName="parentText" presStyleLbl="node1" presStyleIdx="1" presStyleCnt="5">
        <dgm:presLayoutVars>
          <dgm:chMax val="0"/>
          <dgm:bulletEnabled val="1"/>
        </dgm:presLayoutVars>
      </dgm:prSet>
      <dgm:spPr/>
    </dgm:pt>
    <dgm:pt modelId="{258D494A-3B8C-4EE2-820D-C5EDD6EF819A}" type="pres">
      <dgm:prSet presAssocID="{A7E84FAB-C149-4021-8FB0-EF35B79A9CFA}" presName="spacer" presStyleCnt="0"/>
      <dgm:spPr/>
    </dgm:pt>
    <dgm:pt modelId="{7813E4A2-5A5F-4AD2-9A73-76ED68061BFB}" type="pres">
      <dgm:prSet presAssocID="{F805F9E4-7209-49D4-95DA-8A44F27F9292}" presName="parentText" presStyleLbl="node1" presStyleIdx="2" presStyleCnt="5">
        <dgm:presLayoutVars>
          <dgm:chMax val="0"/>
          <dgm:bulletEnabled val="1"/>
        </dgm:presLayoutVars>
      </dgm:prSet>
      <dgm:spPr/>
    </dgm:pt>
    <dgm:pt modelId="{287A029F-2258-4318-B8B4-CD24C64F4B86}" type="pres">
      <dgm:prSet presAssocID="{71EC406C-D1F8-47D6-BE0F-F53569582192}" presName="spacer" presStyleCnt="0"/>
      <dgm:spPr/>
    </dgm:pt>
    <dgm:pt modelId="{A8474437-1768-4B4F-8057-6FBCEC22A8B2}" type="pres">
      <dgm:prSet presAssocID="{B115A700-CA8C-44D4-AE4F-1A6384EA829C}" presName="parentText" presStyleLbl="node1" presStyleIdx="3" presStyleCnt="5">
        <dgm:presLayoutVars>
          <dgm:chMax val="0"/>
          <dgm:bulletEnabled val="1"/>
        </dgm:presLayoutVars>
      </dgm:prSet>
      <dgm:spPr/>
    </dgm:pt>
    <dgm:pt modelId="{A9CED6C3-AC35-4731-9573-D715AA3C7CB2}" type="pres">
      <dgm:prSet presAssocID="{B115A700-CA8C-44D4-AE4F-1A6384EA829C}" presName="childText" presStyleLbl="revTx" presStyleIdx="0" presStyleCnt="1">
        <dgm:presLayoutVars>
          <dgm:bulletEnabled val="1"/>
        </dgm:presLayoutVars>
      </dgm:prSet>
      <dgm:spPr/>
    </dgm:pt>
    <dgm:pt modelId="{2587077F-DE8C-4384-A514-617DC1807B0F}" type="pres">
      <dgm:prSet presAssocID="{2E062556-BD3A-421A-AC3B-2967A9BE4ACF}" presName="parentText" presStyleLbl="node1" presStyleIdx="4" presStyleCnt="5">
        <dgm:presLayoutVars>
          <dgm:chMax val="0"/>
          <dgm:bulletEnabled val="1"/>
        </dgm:presLayoutVars>
      </dgm:prSet>
      <dgm:spPr/>
    </dgm:pt>
  </dgm:ptLst>
  <dgm:cxnLst>
    <dgm:cxn modelId="{9B4F2408-EE96-4581-AFD1-AB9D0D60838F}" srcId="{B115A700-CA8C-44D4-AE4F-1A6384EA829C}" destId="{0AF9DEF0-E44F-42DB-9A3A-64A16E47EB2D}" srcOrd="4" destOrd="0" parTransId="{B8BB1A42-DB74-46AA-BD0A-26B89ABB9F2F}" sibTransId="{8C74CC30-AB9A-4F7D-9510-3FEFA0EF43F5}"/>
    <dgm:cxn modelId="{313A9B16-B787-4A3C-9A2E-9852CBBE2BC7}" type="presOf" srcId="{2E062556-BD3A-421A-AC3B-2967A9BE4ACF}" destId="{2587077F-DE8C-4384-A514-617DC1807B0F}" srcOrd="0" destOrd="0" presId="urn:microsoft.com/office/officeart/2005/8/layout/vList2"/>
    <dgm:cxn modelId="{082FD51B-A4B6-4093-BEF4-79A388000AFA}" type="presOf" srcId="{C3E0E6ED-9BE9-46B6-926C-D4D6B5D297CE}" destId="{A9CED6C3-AC35-4731-9573-D715AA3C7CB2}" srcOrd="0" destOrd="2" presId="urn:microsoft.com/office/officeart/2005/8/layout/vList2"/>
    <dgm:cxn modelId="{5EA26033-2D33-4A28-A8B2-72DE65A73B82}" srcId="{A7EF0D89-DD09-4E37-ADCB-F30EFA5F3203}" destId="{46762A35-913B-4024-BA50-B6449B92449B}" srcOrd="1" destOrd="0" parTransId="{CE8A91A4-39EE-4E47-B569-196221AF6416}" sibTransId="{A7E84FAB-C149-4021-8FB0-EF35B79A9CFA}"/>
    <dgm:cxn modelId="{3C441641-9BBB-43A2-B47F-A7A30C6E996E}" srcId="{A7EF0D89-DD09-4E37-ADCB-F30EFA5F3203}" destId="{B115A700-CA8C-44D4-AE4F-1A6384EA829C}" srcOrd="3" destOrd="0" parTransId="{36C5922A-FD72-479E-B94D-1AE731BD1002}" sibTransId="{66AF74CA-62EB-48CD-B19A-1A6B08EAC408}"/>
    <dgm:cxn modelId="{F753C962-12A6-4A49-AA55-ADE028A78C44}" srcId="{B115A700-CA8C-44D4-AE4F-1A6384EA829C}" destId="{1098EF1F-65E5-4252-B9FC-936001B48E77}" srcOrd="0" destOrd="0" parTransId="{5D4D4522-555F-4964-819A-C2180B7C52EA}" sibTransId="{4DF26455-6E25-4624-A803-C47814E632C6}"/>
    <dgm:cxn modelId="{9E38C465-3D59-48E0-A178-7E0BDFAB9B17}" srcId="{A7EF0D89-DD09-4E37-ADCB-F30EFA5F3203}" destId="{6D9B573A-010C-41F7-885F-3459E73614B0}" srcOrd="0" destOrd="0" parTransId="{33BBECC5-C4D4-4CB4-910B-E7863C331AAB}" sibTransId="{CD0CB4BA-DD4B-4906-8620-9DD048188C95}"/>
    <dgm:cxn modelId="{63ED8A69-289B-4209-A22C-95A135A6B39D}" type="presOf" srcId="{1098EF1F-65E5-4252-B9FC-936001B48E77}" destId="{A9CED6C3-AC35-4731-9573-D715AA3C7CB2}" srcOrd="0" destOrd="0" presId="urn:microsoft.com/office/officeart/2005/8/layout/vList2"/>
    <dgm:cxn modelId="{6494026A-219F-4ED5-9517-FAECDC136514}" type="presOf" srcId="{0AF9DEF0-E44F-42DB-9A3A-64A16E47EB2D}" destId="{A9CED6C3-AC35-4731-9573-D715AA3C7CB2}" srcOrd="0" destOrd="4" presId="urn:microsoft.com/office/officeart/2005/8/layout/vList2"/>
    <dgm:cxn modelId="{791D954A-CE2D-4569-8A33-35CD98BBAAB5}" type="presOf" srcId="{1F8E1E66-B1AB-4B3B-8C59-F18A83859ABF}" destId="{A9CED6C3-AC35-4731-9573-D715AA3C7CB2}" srcOrd="0" destOrd="3" presId="urn:microsoft.com/office/officeart/2005/8/layout/vList2"/>
    <dgm:cxn modelId="{6264AF6B-092C-43AA-BB6C-5D3385FDAC28}" srcId="{A7EF0D89-DD09-4E37-ADCB-F30EFA5F3203}" destId="{2E062556-BD3A-421A-AC3B-2967A9BE4ACF}" srcOrd="4" destOrd="0" parTransId="{7105CBAB-9585-4FB1-8C16-E84357676253}" sibTransId="{45559D4D-5690-4E73-A9E7-BDD047F4DDB8}"/>
    <dgm:cxn modelId="{5FF23E6C-9514-4A30-B911-721E3ECA192D}" type="presOf" srcId="{A7EF0D89-DD09-4E37-ADCB-F30EFA5F3203}" destId="{39F3B5FC-16DF-4932-8D5C-EC9D315D8F5C}" srcOrd="0" destOrd="0" presId="urn:microsoft.com/office/officeart/2005/8/layout/vList2"/>
    <dgm:cxn modelId="{AA68C250-3E41-464C-A036-54C01C50E294}" srcId="{B115A700-CA8C-44D4-AE4F-1A6384EA829C}" destId="{651D88DD-3A59-48FD-AB0A-FA5BB0D29A58}" srcOrd="1" destOrd="0" parTransId="{EC0CB705-4AB3-407E-8ACA-436493392DC6}" sibTransId="{B65B9A7B-DFFB-4AA1-A9FD-F6AB059020A4}"/>
    <dgm:cxn modelId="{33C7D950-AA23-4765-B0F0-ACC6B2251813}" srcId="{B115A700-CA8C-44D4-AE4F-1A6384EA829C}" destId="{C3E0E6ED-9BE9-46B6-926C-D4D6B5D297CE}" srcOrd="2" destOrd="0" parTransId="{4D33AFFC-1C12-4602-9C97-5CF16384DDDB}" sibTransId="{85A5D2A3-AF74-4298-8816-AE2B630915BF}"/>
    <dgm:cxn modelId="{FE533376-7361-49D3-8D72-2A51B2ADF77B}" type="presOf" srcId="{F805F9E4-7209-49D4-95DA-8A44F27F9292}" destId="{7813E4A2-5A5F-4AD2-9A73-76ED68061BFB}" srcOrd="0" destOrd="0" presId="urn:microsoft.com/office/officeart/2005/8/layout/vList2"/>
    <dgm:cxn modelId="{12317A84-6C48-46AB-8EF8-923B71C08174}" type="presOf" srcId="{651D88DD-3A59-48FD-AB0A-FA5BB0D29A58}" destId="{A9CED6C3-AC35-4731-9573-D715AA3C7CB2}" srcOrd="0" destOrd="1" presId="urn:microsoft.com/office/officeart/2005/8/layout/vList2"/>
    <dgm:cxn modelId="{40849E97-AB98-4D7D-808C-68BA4F8E0A21}" type="presOf" srcId="{B115A700-CA8C-44D4-AE4F-1A6384EA829C}" destId="{A8474437-1768-4B4F-8057-6FBCEC22A8B2}" srcOrd="0" destOrd="0" presId="urn:microsoft.com/office/officeart/2005/8/layout/vList2"/>
    <dgm:cxn modelId="{FB26BB9C-65A4-4851-ACB9-8B96EC74E26A}" type="presOf" srcId="{6D9B573A-010C-41F7-885F-3459E73614B0}" destId="{50628E46-37B9-42F1-8ED6-BE649FC86C80}" srcOrd="0" destOrd="0" presId="urn:microsoft.com/office/officeart/2005/8/layout/vList2"/>
    <dgm:cxn modelId="{F7ECCBC5-C40E-417E-93F9-065FA9D0C65D}" type="presOf" srcId="{46762A35-913B-4024-BA50-B6449B92449B}" destId="{E8CD3131-86AF-41DC-A939-C186FFFAA631}" srcOrd="0" destOrd="0" presId="urn:microsoft.com/office/officeart/2005/8/layout/vList2"/>
    <dgm:cxn modelId="{E2B823E9-1D37-4F03-898B-FB77CA2E195E}" srcId="{A7EF0D89-DD09-4E37-ADCB-F30EFA5F3203}" destId="{F805F9E4-7209-49D4-95DA-8A44F27F9292}" srcOrd="2" destOrd="0" parTransId="{4E12A58D-3357-4E19-B168-1860373FB2AC}" sibTransId="{71EC406C-D1F8-47D6-BE0F-F53569582192}"/>
    <dgm:cxn modelId="{774B37ED-F521-4DEB-9371-09828A41FDE2}" srcId="{B115A700-CA8C-44D4-AE4F-1A6384EA829C}" destId="{1F8E1E66-B1AB-4B3B-8C59-F18A83859ABF}" srcOrd="3" destOrd="0" parTransId="{F7AA2542-AD88-4F0F-8AE6-EF6330C966F4}" sibTransId="{C878C5B2-D548-4758-BA42-07BCC4511862}"/>
    <dgm:cxn modelId="{1826A322-D95F-4EE7-BC13-9E6BD97F115A}" type="presParOf" srcId="{39F3B5FC-16DF-4932-8D5C-EC9D315D8F5C}" destId="{50628E46-37B9-42F1-8ED6-BE649FC86C80}" srcOrd="0" destOrd="0" presId="urn:microsoft.com/office/officeart/2005/8/layout/vList2"/>
    <dgm:cxn modelId="{A2BC9E1D-B945-4F4A-8EB0-8176624E1F05}" type="presParOf" srcId="{39F3B5FC-16DF-4932-8D5C-EC9D315D8F5C}" destId="{EE9C89BC-77B1-4C82-B1CA-A120E8A6BB22}" srcOrd="1" destOrd="0" presId="urn:microsoft.com/office/officeart/2005/8/layout/vList2"/>
    <dgm:cxn modelId="{2F6136B6-8A67-41C0-A414-72C9DB5D9FBA}" type="presParOf" srcId="{39F3B5FC-16DF-4932-8D5C-EC9D315D8F5C}" destId="{E8CD3131-86AF-41DC-A939-C186FFFAA631}" srcOrd="2" destOrd="0" presId="urn:microsoft.com/office/officeart/2005/8/layout/vList2"/>
    <dgm:cxn modelId="{F4ED9573-C1A5-4900-87CF-8D288B2496D8}" type="presParOf" srcId="{39F3B5FC-16DF-4932-8D5C-EC9D315D8F5C}" destId="{258D494A-3B8C-4EE2-820D-C5EDD6EF819A}" srcOrd="3" destOrd="0" presId="urn:microsoft.com/office/officeart/2005/8/layout/vList2"/>
    <dgm:cxn modelId="{DAED2C57-509B-494B-873C-AD87E18C2BFD}" type="presParOf" srcId="{39F3B5FC-16DF-4932-8D5C-EC9D315D8F5C}" destId="{7813E4A2-5A5F-4AD2-9A73-76ED68061BFB}" srcOrd="4" destOrd="0" presId="urn:microsoft.com/office/officeart/2005/8/layout/vList2"/>
    <dgm:cxn modelId="{C365BFBD-91A8-481F-8064-498E7D36304A}" type="presParOf" srcId="{39F3B5FC-16DF-4932-8D5C-EC9D315D8F5C}" destId="{287A029F-2258-4318-B8B4-CD24C64F4B86}" srcOrd="5" destOrd="0" presId="urn:microsoft.com/office/officeart/2005/8/layout/vList2"/>
    <dgm:cxn modelId="{C61FD98C-9F09-4346-8036-1E74FA5A06C1}" type="presParOf" srcId="{39F3B5FC-16DF-4932-8D5C-EC9D315D8F5C}" destId="{A8474437-1768-4B4F-8057-6FBCEC22A8B2}" srcOrd="6" destOrd="0" presId="urn:microsoft.com/office/officeart/2005/8/layout/vList2"/>
    <dgm:cxn modelId="{538F366F-1CD6-4A7A-B0B8-3916318EFFC0}" type="presParOf" srcId="{39F3B5FC-16DF-4932-8D5C-EC9D315D8F5C}" destId="{A9CED6C3-AC35-4731-9573-D715AA3C7CB2}" srcOrd="7" destOrd="0" presId="urn:microsoft.com/office/officeart/2005/8/layout/vList2"/>
    <dgm:cxn modelId="{9CEEA04C-29C3-4592-BCF9-4B8F24E78CA5}" type="presParOf" srcId="{39F3B5FC-16DF-4932-8D5C-EC9D315D8F5C}" destId="{2587077F-DE8C-4384-A514-617DC1807B0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5BB8D8-8D34-4A89-9E19-F8693A904A10}"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64B23C8C-18CA-49A6-836C-1FBFFB029791}">
      <dgm:prSet/>
      <dgm:spPr/>
      <dgm:t>
        <a:bodyPr/>
        <a:lstStyle/>
        <a:p>
          <a:r>
            <a:rPr lang="en-US"/>
            <a:t>Select</a:t>
          </a:r>
        </a:p>
      </dgm:t>
    </dgm:pt>
    <dgm:pt modelId="{5BA14672-ECC3-4A2C-A94F-2DE1CDF985DB}" type="parTrans" cxnId="{8DB9F8C2-1463-4514-838A-089BD3CAE8F7}">
      <dgm:prSet/>
      <dgm:spPr/>
      <dgm:t>
        <a:bodyPr/>
        <a:lstStyle/>
        <a:p>
          <a:endParaRPr lang="en-US"/>
        </a:p>
      </dgm:t>
    </dgm:pt>
    <dgm:pt modelId="{589095C5-57A2-4B59-8018-B8A99A95EEFD}" type="sibTrans" cxnId="{8DB9F8C2-1463-4514-838A-089BD3CAE8F7}">
      <dgm:prSet/>
      <dgm:spPr/>
      <dgm:t>
        <a:bodyPr/>
        <a:lstStyle/>
        <a:p>
          <a:endParaRPr lang="en-US"/>
        </a:p>
      </dgm:t>
    </dgm:pt>
    <dgm:pt modelId="{FD89E827-F96B-43F0-972C-F41989DEB771}">
      <dgm:prSet/>
      <dgm:spPr/>
      <dgm:t>
        <a:bodyPr/>
        <a:lstStyle/>
        <a:p>
          <a:r>
            <a:rPr lang="en-US"/>
            <a:t>Select parents for the mating pool </a:t>
          </a:r>
        </a:p>
      </dgm:t>
    </dgm:pt>
    <dgm:pt modelId="{46BFDA0E-62DD-4CA7-AB03-0F955CA06F59}" type="parTrans" cxnId="{1BB7DEC8-E145-45C3-A8B8-325387A3C9F1}">
      <dgm:prSet/>
      <dgm:spPr/>
      <dgm:t>
        <a:bodyPr/>
        <a:lstStyle/>
        <a:p>
          <a:endParaRPr lang="en-US"/>
        </a:p>
      </dgm:t>
    </dgm:pt>
    <dgm:pt modelId="{3D5114F5-5873-463B-985B-BB62BC4A0E7F}" type="sibTrans" cxnId="{1BB7DEC8-E145-45C3-A8B8-325387A3C9F1}">
      <dgm:prSet/>
      <dgm:spPr/>
      <dgm:t>
        <a:bodyPr/>
        <a:lstStyle/>
        <a:p>
          <a:endParaRPr lang="en-US"/>
        </a:p>
      </dgm:t>
    </dgm:pt>
    <dgm:pt modelId="{86F4800E-4B87-421E-A392-EC53C0721150}">
      <dgm:prSet/>
      <dgm:spPr/>
      <dgm:t>
        <a:bodyPr/>
        <a:lstStyle/>
        <a:p>
          <a:r>
            <a:rPr lang="en-US"/>
            <a:t>(size of mating pool = population size)</a:t>
          </a:r>
        </a:p>
      </dgm:t>
    </dgm:pt>
    <dgm:pt modelId="{B04B1C01-6F8E-428C-A8C5-914E693D07E8}" type="parTrans" cxnId="{050B36FE-927B-48C8-BC54-CE5B9556AE9E}">
      <dgm:prSet/>
      <dgm:spPr/>
      <dgm:t>
        <a:bodyPr/>
        <a:lstStyle/>
        <a:p>
          <a:endParaRPr lang="en-US"/>
        </a:p>
      </dgm:t>
    </dgm:pt>
    <dgm:pt modelId="{808CFAAB-066C-456A-A75C-9CDFB5D73DC8}" type="sibTrans" cxnId="{050B36FE-927B-48C8-BC54-CE5B9556AE9E}">
      <dgm:prSet/>
      <dgm:spPr/>
      <dgm:t>
        <a:bodyPr/>
        <a:lstStyle/>
        <a:p>
          <a:endParaRPr lang="en-US"/>
        </a:p>
      </dgm:t>
    </dgm:pt>
    <dgm:pt modelId="{D3527491-6276-4490-B054-9EEF750DA439}">
      <dgm:prSet/>
      <dgm:spPr/>
      <dgm:t>
        <a:bodyPr/>
        <a:lstStyle/>
        <a:p>
          <a:r>
            <a:rPr lang="en-US"/>
            <a:t>Shuffle</a:t>
          </a:r>
        </a:p>
      </dgm:t>
    </dgm:pt>
    <dgm:pt modelId="{D4D94CB6-B50F-4A2C-8A30-FAB37172A690}" type="parTrans" cxnId="{210B30AA-522B-442E-8A21-B877FD048845}">
      <dgm:prSet/>
      <dgm:spPr/>
      <dgm:t>
        <a:bodyPr/>
        <a:lstStyle/>
        <a:p>
          <a:endParaRPr lang="en-US"/>
        </a:p>
      </dgm:t>
    </dgm:pt>
    <dgm:pt modelId="{CF0C6FEB-DE68-4659-BA57-A9F97C5033BC}" type="sibTrans" cxnId="{210B30AA-522B-442E-8A21-B877FD048845}">
      <dgm:prSet/>
      <dgm:spPr/>
      <dgm:t>
        <a:bodyPr/>
        <a:lstStyle/>
        <a:p>
          <a:endParaRPr lang="en-US"/>
        </a:p>
      </dgm:t>
    </dgm:pt>
    <dgm:pt modelId="{7C2269D7-519D-4ACD-BBE8-7940735DA617}">
      <dgm:prSet/>
      <dgm:spPr/>
      <dgm:t>
        <a:bodyPr/>
        <a:lstStyle/>
        <a:p>
          <a:r>
            <a:rPr lang="en-US"/>
            <a:t>Shuffle the mating pool</a:t>
          </a:r>
        </a:p>
      </dgm:t>
    </dgm:pt>
    <dgm:pt modelId="{6F68FD51-6F98-48FB-9F29-E8E978AEF277}" type="parTrans" cxnId="{5CFB6004-F988-45BD-BFA5-7F48086B6963}">
      <dgm:prSet/>
      <dgm:spPr/>
      <dgm:t>
        <a:bodyPr/>
        <a:lstStyle/>
        <a:p>
          <a:endParaRPr lang="en-US"/>
        </a:p>
      </dgm:t>
    </dgm:pt>
    <dgm:pt modelId="{512D832D-A243-4703-93AE-79FCBD52F7D3}" type="sibTrans" cxnId="{5CFB6004-F988-45BD-BFA5-7F48086B6963}">
      <dgm:prSet/>
      <dgm:spPr/>
      <dgm:t>
        <a:bodyPr/>
        <a:lstStyle/>
        <a:p>
          <a:endParaRPr lang="en-US"/>
        </a:p>
      </dgm:t>
    </dgm:pt>
    <dgm:pt modelId="{807FC4D3-ECF3-41BA-8931-C0320F128131}">
      <dgm:prSet/>
      <dgm:spPr/>
      <dgm:t>
        <a:bodyPr/>
        <a:lstStyle/>
        <a:p>
          <a:r>
            <a:rPr lang="tr-TR" dirty="0"/>
            <a:t>C</a:t>
          </a:r>
          <a:r>
            <a:rPr lang="en-US" dirty="0" err="1"/>
            <a:t>rossover</a:t>
          </a:r>
          <a:endParaRPr lang="en-US" dirty="0"/>
        </a:p>
      </dgm:t>
    </dgm:pt>
    <dgm:pt modelId="{2B7DC481-AAD1-4918-8198-345C1E0E23A0}" type="parTrans" cxnId="{7B18E24A-7107-4768-906A-6265F71596B2}">
      <dgm:prSet/>
      <dgm:spPr/>
      <dgm:t>
        <a:bodyPr/>
        <a:lstStyle/>
        <a:p>
          <a:endParaRPr lang="en-US"/>
        </a:p>
      </dgm:t>
    </dgm:pt>
    <dgm:pt modelId="{1ACC8824-D4A0-4EFF-AD82-ECCB0E403FFA}" type="sibTrans" cxnId="{7B18E24A-7107-4768-906A-6265F71596B2}">
      <dgm:prSet/>
      <dgm:spPr/>
      <dgm:t>
        <a:bodyPr/>
        <a:lstStyle/>
        <a:p>
          <a:endParaRPr lang="en-US"/>
        </a:p>
      </dgm:t>
    </dgm:pt>
    <dgm:pt modelId="{7C88A390-2F42-4406-BF50-24175ADFA308}">
      <dgm:prSet/>
      <dgm:spPr/>
      <dgm:t>
        <a:bodyPr/>
        <a:lstStyle/>
        <a:p>
          <a:r>
            <a:rPr lang="en-US" dirty="0"/>
            <a:t>For each consecutive pair apply crossover with probability pc , otherwise copy parents</a:t>
          </a:r>
        </a:p>
      </dgm:t>
    </dgm:pt>
    <dgm:pt modelId="{6403754C-C1E9-4EF2-914F-EA7DEAA7FBBF}" type="parTrans" cxnId="{E1A08B4B-12E9-40C4-B30A-74EBC69A19FA}">
      <dgm:prSet/>
      <dgm:spPr/>
      <dgm:t>
        <a:bodyPr/>
        <a:lstStyle/>
        <a:p>
          <a:endParaRPr lang="en-US"/>
        </a:p>
      </dgm:t>
    </dgm:pt>
    <dgm:pt modelId="{CAF3E75D-D32E-4BF2-9953-878FE15EC08B}" type="sibTrans" cxnId="{E1A08B4B-12E9-40C4-B30A-74EBC69A19FA}">
      <dgm:prSet/>
      <dgm:spPr/>
      <dgm:t>
        <a:bodyPr/>
        <a:lstStyle/>
        <a:p>
          <a:endParaRPr lang="en-US"/>
        </a:p>
      </dgm:t>
    </dgm:pt>
    <dgm:pt modelId="{7D517378-321D-442B-AF75-DD59F2F9F6EA}">
      <dgm:prSet/>
      <dgm:spPr/>
      <dgm:t>
        <a:bodyPr/>
        <a:lstStyle/>
        <a:p>
          <a:r>
            <a:rPr lang="tr-TR" dirty="0"/>
            <a:t>Mutation</a:t>
          </a:r>
          <a:endParaRPr lang="en-US" dirty="0"/>
        </a:p>
      </dgm:t>
    </dgm:pt>
    <dgm:pt modelId="{2ADE7DC0-D9FE-4302-8FA9-0543B84EC8CC}" type="parTrans" cxnId="{EF840DBF-9BF0-41E3-84A2-2344690F6A0E}">
      <dgm:prSet/>
      <dgm:spPr/>
      <dgm:t>
        <a:bodyPr/>
        <a:lstStyle/>
        <a:p>
          <a:endParaRPr lang="en-US"/>
        </a:p>
      </dgm:t>
    </dgm:pt>
    <dgm:pt modelId="{EAFB6EE2-2645-4534-B304-1F5B76AEDA9B}" type="sibTrans" cxnId="{EF840DBF-9BF0-41E3-84A2-2344690F6A0E}">
      <dgm:prSet/>
      <dgm:spPr/>
      <dgm:t>
        <a:bodyPr/>
        <a:lstStyle/>
        <a:p>
          <a:endParaRPr lang="en-US"/>
        </a:p>
      </dgm:t>
    </dgm:pt>
    <dgm:pt modelId="{A049AB75-A553-4D7C-8AE2-B567A19E2F08}">
      <dgm:prSet/>
      <dgm:spPr/>
      <dgm:t>
        <a:bodyPr/>
        <a:lstStyle/>
        <a:p>
          <a:r>
            <a:rPr lang="en-US"/>
            <a:t>For each offspring apply mutation (bit-flip with probability pm independently for each bit)</a:t>
          </a:r>
        </a:p>
      </dgm:t>
    </dgm:pt>
    <dgm:pt modelId="{D3BEC6D4-F4C5-4ED2-B7A3-278F0348DDD7}" type="parTrans" cxnId="{2FE421E8-5F28-4E27-A4BE-E638870B240E}">
      <dgm:prSet/>
      <dgm:spPr/>
      <dgm:t>
        <a:bodyPr/>
        <a:lstStyle/>
        <a:p>
          <a:endParaRPr lang="en-US"/>
        </a:p>
      </dgm:t>
    </dgm:pt>
    <dgm:pt modelId="{C013F4B7-3F3B-44F4-847D-361053F32D9D}" type="sibTrans" cxnId="{2FE421E8-5F28-4E27-A4BE-E638870B240E}">
      <dgm:prSet/>
      <dgm:spPr/>
      <dgm:t>
        <a:bodyPr/>
        <a:lstStyle/>
        <a:p>
          <a:endParaRPr lang="en-US"/>
        </a:p>
      </dgm:t>
    </dgm:pt>
    <dgm:pt modelId="{40DC97D7-6420-42DF-B322-FF8197DC840A}">
      <dgm:prSet/>
      <dgm:spPr/>
      <dgm:t>
        <a:bodyPr/>
        <a:lstStyle/>
        <a:p>
          <a:r>
            <a:rPr lang="en-US"/>
            <a:t>Replace</a:t>
          </a:r>
        </a:p>
      </dgm:t>
    </dgm:pt>
    <dgm:pt modelId="{67EE3F2F-8209-4771-A1C1-094D41A10AB1}" type="parTrans" cxnId="{7BC026C9-8278-4D2B-8D97-BC9BCD0838DA}">
      <dgm:prSet/>
      <dgm:spPr/>
      <dgm:t>
        <a:bodyPr/>
        <a:lstStyle/>
        <a:p>
          <a:endParaRPr lang="en-US"/>
        </a:p>
      </dgm:t>
    </dgm:pt>
    <dgm:pt modelId="{67351499-381D-4B0B-8335-75E7AC593A54}" type="sibTrans" cxnId="{7BC026C9-8278-4D2B-8D97-BC9BCD0838DA}">
      <dgm:prSet/>
      <dgm:spPr/>
      <dgm:t>
        <a:bodyPr/>
        <a:lstStyle/>
        <a:p>
          <a:endParaRPr lang="en-US"/>
        </a:p>
      </dgm:t>
    </dgm:pt>
    <dgm:pt modelId="{5450E83C-7D53-4EF3-9991-7A724E2ED623}">
      <dgm:prSet/>
      <dgm:spPr/>
      <dgm:t>
        <a:bodyPr/>
        <a:lstStyle/>
        <a:p>
          <a:r>
            <a:rPr lang="en-US"/>
            <a:t>Replace the whole population with the resulting offspring</a:t>
          </a:r>
        </a:p>
      </dgm:t>
    </dgm:pt>
    <dgm:pt modelId="{2DEC2C9A-5DF2-4FE7-8E03-2F9E24E882B6}" type="parTrans" cxnId="{2078C39A-15AD-4B60-A1D9-721D95CF4A59}">
      <dgm:prSet/>
      <dgm:spPr/>
      <dgm:t>
        <a:bodyPr/>
        <a:lstStyle/>
        <a:p>
          <a:endParaRPr lang="en-US"/>
        </a:p>
      </dgm:t>
    </dgm:pt>
    <dgm:pt modelId="{16561D77-F5E3-4024-9115-107C1222DB44}" type="sibTrans" cxnId="{2078C39A-15AD-4B60-A1D9-721D95CF4A59}">
      <dgm:prSet/>
      <dgm:spPr/>
      <dgm:t>
        <a:bodyPr/>
        <a:lstStyle/>
        <a:p>
          <a:endParaRPr lang="en-US"/>
        </a:p>
      </dgm:t>
    </dgm:pt>
    <dgm:pt modelId="{7E4C05CF-A1D5-41E4-9706-24B9702A1664}" type="pres">
      <dgm:prSet presAssocID="{185BB8D8-8D34-4A89-9E19-F8693A904A10}" presName="Name0" presStyleCnt="0">
        <dgm:presLayoutVars>
          <dgm:dir/>
          <dgm:animLvl val="lvl"/>
          <dgm:resizeHandles val="exact"/>
        </dgm:presLayoutVars>
      </dgm:prSet>
      <dgm:spPr/>
    </dgm:pt>
    <dgm:pt modelId="{AF6322A9-DD1B-4FB3-9D8C-AFAE5757913F}" type="pres">
      <dgm:prSet presAssocID="{40DC97D7-6420-42DF-B322-FF8197DC840A}" presName="boxAndChildren" presStyleCnt="0"/>
      <dgm:spPr/>
    </dgm:pt>
    <dgm:pt modelId="{92D7229D-09A1-4656-9D38-5E7126CE15DB}" type="pres">
      <dgm:prSet presAssocID="{40DC97D7-6420-42DF-B322-FF8197DC840A}" presName="parentTextBox" presStyleLbl="alignNode1" presStyleIdx="0" presStyleCnt="5"/>
      <dgm:spPr/>
    </dgm:pt>
    <dgm:pt modelId="{71A4830C-8535-4804-A1F6-C3C6D26F6586}" type="pres">
      <dgm:prSet presAssocID="{40DC97D7-6420-42DF-B322-FF8197DC840A}" presName="descendantBox" presStyleLbl="bgAccFollowNode1" presStyleIdx="0" presStyleCnt="5"/>
      <dgm:spPr/>
    </dgm:pt>
    <dgm:pt modelId="{D587B639-4E69-4678-A7E6-18C7F1A29A3E}" type="pres">
      <dgm:prSet presAssocID="{EAFB6EE2-2645-4534-B304-1F5B76AEDA9B}" presName="sp" presStyleCnt="0"/>
      <dgm:spPr/>
    </dgm:pt>
    <dgm:pt modelId="{C92FFE81-7998-4A53-BB9B-EE6ACD1713B7}" type="pres">
      <dgm:prSet presAssocID="{7D517378-321D-442B-AF75-DD59F2F9F6EA}" presName="arrowAndChildren" presStyleCnt="0"/>
      <dgm:spPr/>
    </dgm:pt>
    <dgm:pt modelId="{32655001-28C2-4A5B-9F69-EAD6E99A6606}" type="pres">
      <dgm:prSet presAssocID="{7D517378-321D-442B-AF75-DD59F2F9F6EA}" presName="parentTextArrow" presStyleLbl="node1" presStyleIdx="0" presStyleCnt="0"/>
      <dgm:spPr/>
    </dgm:pt>
    <dgm:pt modelId="{B2D62486-5C78-4693-B63E-942F00EC153D}" type="pres">
      <dgm:prSet presAssocID="{7D517378-321D-442B-AF75-DD59F2F9F6EA}" presName="arrow" presStyleLbl="alignNode1" presStyleIdx="1" presStyleCnt="5"/>
      <dgm:spPr/>
    </dgm:pt>
    <dgm:pt modelId="{8E977592-03FE-4FE1-9A94-2CB0BC8164AC}" type="pres">
      <dgm:prSet presAssocID="{7D517378-321D-442B-AF75-DD59F2F9F6EA}" presName="descendantArrow" presStyleLbl="bgAccFollowNode1" presStyleIdx="1" presStyleCnt="5"/>
      <dgm:spPr/>
    </dgm:pt>
    <dgm:pt modelId="{940D6FDB-C174-4284-91A7-E4790002148B}" type="pres">
      <dgm:prSet presAssocID="{1ACC8824-D4A0-4EFF-AD82-ECCB0E403FFA}" presName="sp" presStyleCnt="0"/>
      <dgm:spPr/>
    </dgm:pt>
    <dgm:pt modelId="{38E459AC-A1A7-415B-B934-84469D034F49}" type="pres">
      <dgm:prSet presAssocID="{807FC4D3-ECF3-41BA-8931-C0320F128131}" presName="arrowAndChildren" presStyleCnt="0"/>
      <dgm:spPr/>
    </dgm:pt>
    <dgm:pt modelId="{8A1E92E5-B5CC-42FC-84B6-CEC1192C570D}" type="pres">
      <dgm:prSet presAssocID="{807FC4D3-ECF3-41BA-8931-C0320F128131}" presName="parentTextArrow" presStyleLbl="node1" presStyleIdx="0" presStyleCnt="0"/>
      <dgm:spPr/>
    </dgm:pt>
    <dgm:pt modelId="{80F5F040-CF71-4725-AA88-0C3C293055B7}" type="pres">
      <dgm:prSet presAssocID="{807FC4D3-ECF3-41BA-8931-C0320F128131}" presName="arrow" presStyleLbl="alignNode1" presStyleIdx="2" presStyleCnt="5"/>
      <dgm:spPr/>
    </dgm:pt>
    <dgm:pt modelId="{C09061B7-3A18-422A-B8CF-F7513880C6C6}" type="pres">
      <dgm:prSet presAssocID="{807FC4D3-ECF3-41BA-8931-C0320F128131}" presName="descendantArrow" presStyleLbl="bgAccFollowNode1" presStyleIdx="2" presStyleCnt="5"/>
      <dgm:spPr/>
    </dgm:pt>
    <dgm:pt modelId="{1D71B44B-31E1-4175-854E-97BCC046AA8D}" type="pres">
      <dgm:prSet presAssocID="{CF0C6FEB-DE68-4659-BA57-A9F97C5033BC}" presName="sp" presStyleCnt="0"/>
      <dgm:spPr/>
    </dgm:pt>
    <dgm:pt modelId="{0F470D5D-319B-465A-AAE1-9203E18D631F}" type="pres">
      <dgm:prSet presAssocID="{D3527491-6276-4490-B054-9EEF750DA439}" presName="arrowAndChildren" presStyleCnt="0"/>
      <dgm:spPr/>
    </dgm:pt>
    <dgm:pt modelId="{F3D706EE-7821-47D9-9472-D8F1272DC1DF}" type="pres">
      <dgm:prSet presAssocID="{D3527491-6276-4490-B054-9EEF750DA439}" presName="parentTextArrow" presStyleLbl="node1" presStyleIdx="0" presStyleCnt="0"/>
      <dgm:spPr/>
    </dgm:pt>
    <dgm:pt modelId="{27ED684B-3814-4C02-B66D-124C2304DC67}" type="pres">
      <dgm:prSet presAssocID="{D3527491-6276-4490-B054-9EEF750DA439}" presName="arrow" presStyleLbl="alignNode1" presStyleIdx="3" presStyleCnt="5"/>
      <dgm:spPr/>
    </dgm:pt>
    <dgm:pt modelId="{96B17A33-60AD-41F8-8E97-352DA2CCA919}" type="pres">
      <dgm:prSet presAssocID="{D3527491-6276-4490-B054-9EEF750DA439}" presName="descendantArrow" presStyleLbl="bgAccFollowNode1" presStyleIdx="3" presStyleCnt="5"/>
      <dgm:spPr/>
    </dgm:pt>
    <dgm:pt modelId="{51E0B49F-56C0-494D-8F89-B3BA64CC0D08}" type="pres">
      <dgm:prSet presAssocID="{589095C5-57A2-4B59-8018-B8A99A95EEFD}" presName="sp" presStyleCnt="0"/>
      <dgm:spPr/>
    </dgm:pt>
    <dgm:pt modelId="{97AF0AD5-F83A-47A1-8574-4476E4218A51}" type="pres">
      <dgm:prSet presAssocID="{64B23C8C-18CA-49A6-836C-1FBFFB029791}" presName="arrowAndChildren" presStyleCnt="0"/>
      <dgm:spPr/>
    </dgm:pt>
    <dgm:pt modelId="{6C80FABD-39D2-46C2-9CE7-F2C6B1FC6778}" type="pres">
      <dgm:prSet presAssocID="{64B23C8C-18CA-49A6-836C-1FBFFB029791}" presName="parentTextArrow" presStyleLbl="node1" presStyleIdx="0" presStyleCnt="0"/>
      <dgm:spPr/>
    </dgm:pt>
    <dgm:pt modelId="{3F6EEA41-694C-4EB7-8DDF-4DA0738A1F6D}" type="pres">
      <dgm:prSet presAssocID="{64B23C8C-18CA-49A6-836C-1FBFFB029791}" presName="arrow" presStyleLbl="alignNode1" presStyleIdx="4" presStyleCnt="5"/>
      <dgm:spPr/>
    </dgm:pt>
    <dgm:pt modelId="{8DCFF32A-91EB-4E81-B2E5-EC2255EF2AD7}" type="pres">
      <dgm:prSet presAssocID="{64B23C8C-18CA-49A6-836C-1FBFFB029791}" presName="descendantArrow" presStyleLbl="bgAccFollowNode1" presStyleIdx="4" presStyleCnt="5"/>
      <dgm:spPr/>
    </dgm:pt>
  </dgm:ptLst>
  <dgm:cxnLst>
    <dgm:cxn modelId="{5CFB6004-F988-45BD-BFA5-7F48086B6963}" srcId="{D3527491-6276-4490-B054-9EEF750DA439}" destId="{7C2269D7-519D-4ACD-BBE8-7940735DA617}" srcOrd="0" destOrd="0" parTransId="{6F68FD51-6F98-48FB-9F29-E8E978AEF277}" sibTransId="{512D832D-A243-4703-93AE-79FCBD52F7D3}"/>
    <dgm:cxn modelId="{4550D504-972E-4EB2-8EDB-570E1E890906}" type="presOf" srcId="{40DC97D7-6420-42DF-B322-FF8197DC840A}" destId="{92D7229D-09A1-4656-9D38-5E7126CE15DB}" srcOrd="0" destOrd="0" presId="urn:microsoft.com/office/officeart/2016/7/layout/VerticalDownArrowProcess"/>
    <dgm:cxn modelId="{CB2DC312-67BA-446F-9848-4179A00463FD}" type="presOf" srcId="{86F4800E-4B87-421E-A392-EC53C0721150}" destId="{8DCFF32A-91EB-4E81-B2E5-EC2255EF2AD7}" srcOrd="0" destOrd="1" presId="urn:microsoft.com/office/officeart/2016/7/layout/VerticalDownArrowProcess"/>
    <dgm:cxn modelId="{55AAB91F-4029-4E24-BA16-B09737BAB241}" type="presOf" srcId="{7D517378-321D-442B-AF75-DD59F2F9F6EA}" destId="{32655001-28C2-4A5B-9F69-EAD6E99A6606}" srcOrd="0" destOrd="0" presId="urn:microsoft.com/office/officeart/2016/7/layout/VerticalDownArrowProcess"/>
    <dgm:cxn modelId="{2E3B8F28-C5AF-493B-8550-28CE54310B43}" type="presOf" srcId="{D3527491-6276-4490-B054-9EEF750DA439}" destId="{27ED684B-3814-4C02-B66D-124C2304DC67}" srcOrd="1" destOrd="0" presId="urn:microsoft.com/office/officeart/2016/7/layout/VerticalDownArrowProcess"/>
    <dgm:cxn modelId="{0EB9AC67-F0BC-47F0-AE2E-C7F8FFBDA10D}" type="presOf" srcId="{7C88A390-2F42-4406-BF50-24175ADFA308}" destId="{C09061B7-3A18-422A-B8CF-F7513880C6C6}" srcOrd="0" destOrd="0" presId="urn:microsoft.com/office/officeart/2016/7/layout/VerticalDownArrowProcess"/>
    <dgm:cxn modelId="{7B18E24A-7107-4768-906A-6265F71596B2}" srcId="{185BB8D8-8D34-4A89-9E19-F8693A904A10}" destId="{807FC4D3-ECF3-41BA-8931-C0320F128131}" srcOrd="2" destOrd="0" parTransId="{2B7DC481-AAD1-4918-8198-345C1E0E23A0}" sibTransId="{1ACC8824-D4A0-4EFF-AD82-ECCB0E403FFA}"/>
    <dgm:cxn modelId="{E1A08B4B-12E9-40C4-B30A-74EBC69A19FA}" srcId="{807FC4D3-ECF3-41BA-8931-C0320F128131}" destId="{7C88A390-2F42-4406-BF50-24175ADFA308}" srcOrd="0" destOrd="0" parTransId="{6403754C-C1E9-4EF2-914F-EA7DEAA7FBBF}" sibTransId="{CAF3E75D-D32E-4BF2-9953-878FE15EC08B}"/>
    <dgm:cxn modelId="{3E3B7C6D-46E0-4572-8E93-0A7FFF5B3C4C}" type="presOf" srcId="{64B23C8C-18CA-49A6-836C-1FBFFB029791}" destId="{3F6EEA41-694C-4EB7-8DDF-4DA0738A1F6D}" srcOrd="1" destOrd="0" presId="urn:microsoft.com/office/officeart/2016/7/layout/VerticalDownArrowProcess"/>
    <dgm:cxn modelId="{1DED6E59-47B5-415D-B35F-89F108F8211F}" type="presOf" srcId="{7C2269D7-519D-4ACD-BBE8-7940735DA617}" destId="{96B17A33-60AD-41F8-8E97-352DA2CCA919}" srcOrd="0" destOrd="0" presId="urn:microsoft.com/office/officeart/2016/7/layout/VerticalDownArrowProcess"/>
    <dgm:cxn modelId="{B8CEFD7E-7BAA-4614-AE6B-A17E2DFC3AB8}" type="presOf" srcId="{D3527491-6276-4490-B054-9EEF750DA439}" destId="{F3D706EE-7821-47D9-9472-D8F1272DC1DF}" srcOrd="0" destOrd="0" presId="urn:microsoft.com/office/officeart/2016/7/layout/VerticalDownArrowProcess"/>
    <dgm:cxn modelId="{BA83C88D-4CAF-4953-A1D0-23654E7FA3B5}" type="presOf" srcId="{185BB8D8-8D34-4A89-9E19-F8693A904A10}" destId="{7E4C05CF-A1D5-41E4-9706-24B9702A1664}" srcOrd="0" destOrd="0" presId="urn:microsoft.com/office/officeart/2016/7/layout/VerticalDownArrowProcess"/>
    <dgm:cxn modelId="{308C2E90-CCE4-484A-831D-5DE9C0B652E7}" type="presOf" srcId="{5450E83C-7D53-4EF3-9991-7A724E2ED623}" destId="{71A4830C-8535-4804-A1F6-C3C6D26F6586}" srcOrd="0" destOrd="0" presId="urn:microsoft.com/office/officeart/2016/7/layout/VerticalDownArrowProcess"/>
    <dgm:cxn modelId="{9A283A98-DF52-4EC8-8FFB-6655C4DDA06C}" type="presOf" srcId="{FD89E827-F96B-43F0-972C-F41989DEB771}" destId="{8DCFF32A-91EB-4E81-B2E5-EC2255EF2AD7}" srcOrd="0" destOrd="0" presId="urn:microsoft.com/office/officeart/2016/7/layout/VerticalDownArrowProcess"/>
    <dgm:cxn modelId="{C3E12699-16D4-4199-8E76-021163E00868}" type="presOf" srcId="{A049AB75-A553-4D7C-8AE2-B567A19E2F08}" destId="{8E977592-03FE-4FE1-9A94-2CB0BC8164AC}" srcOrd="0" destOrd="0" presId="urn:microsoft.com/office/officeart/2016/7/layout/VerticalDownArrowProcess"/>
    <dgm:cxn modelId="{2078C39A-15AD-4B60-A1D9-721D95CF4A59}" srcId="{40DC97D7-6420-42DF-B322-FF8197DC840A}" destId="{5450E83C-7D53-4EF3-9991-7A724E2ED623}" srcOrd="0" destOrd="0" parTransId="{2DEC2C9A-5DF2-4FE7-8E03-2F9E24E882B6}" sibTransId="{16561D77-F5E3-4024-9115-107C1222DB44}"/>
    <dgm:cxn modelId="{DF7CF69E-5D4E-4AC8-88BB-1838A4886416}" type="presOf" srcId="{64B23C8C-18CA-49A6-836C-1FBFFB029791}" destId="{6C80FABD-39D2-46C2-9CE7-F2C6B1FC6778}" srcOrd="0" destOrd="0" presId="urn:microsoft.com/office/officeart/2016/7/layout/VerticalDownArrowProcess"/>
    <dgm:cxn modelId="{210B30AA-522B-442E-8A21-B877FD048845}" srcId="{185BB8D8-8D34-4A89-9E19-F8693A904A10}" destId="{D3527491-6276-4490-B054-9EEF750DA439}" srcOrd="1" destOrd="0" parTransId="{D4D94CB6-B50F-4A2C-8A30-FAB37172A690}" sibTransId="{CF0C6FEB-DE68-4659-BA57-A9F97C5033BC}"/>
    <dgm:cxn modelId="{EF840DBF-9BF0-41E3-84A2-2344690F6A0E}" srcId="{185BB8D8-8D34-4A89-9E19-F8693A904A10}" destId="{7D517378-321D-442B-AF75-DD59F2F9F6EA}" srcOrd="3" destOrd="0" parTransId="{2ADE7DC0-D9FE-4302-8FA9-0543B84EC8CC}" sibTransId="{EAFB6EE2-2645-4534-B304-1F5B76AEDA9B}"/>
    <dgm:cxn modelId="{3F2B83C0-F79E-4E3C-9AC8-44CE8D41433A}" type="presOf" srcId="{7D517378-321D-442B-AF75-DD59F2F9F6EA}" destId="{B2D62486-5C78-4693-B63E-942F00EC153D}" srcOrd="1" destOrd="0" presId="urn:microsoft.com/office/officeart/2016/7/layout/VerticalDownArrowProcess"/>
    <dgm:cxn modelId="{8DB9F8C2-1463-4514-838A-089BD3CAE8F7}" srcId="{185BB8D8-8D34-4A89-9E19-F8693A904A10}" destId="{64B23C8C-18CA-49A6-836C-1FBFFB029791}" srcOrd="0" destOrd="0" parTransId="{5BA14672-ECC3-4A2C-A94F-2DE1CDF985DB}" sibTransId="{589095C5-57A2-4B59-8018-B8A99A95EEFD}"/>
    <dgm:cxn modelId="{1BB7DEC8-E145-45C3-A8B8-325387A3C9F1}" srcId="{64B23C8C-18CA-49A6-836C-1FBFFB029791}" destId="{FD89E827-F96B-43F0-972C-F41989DEB771}" srcOrd="0" destOrd="0" parTransId="{46BFDA0E-62DD-4CA7-AB03-0F955CA06F59}" sibTransId="{3D5114F5-5873-463B-985B-BB62BC4A0E7F}"/>
    <dgm:cxn modelId="{7BC026C9-8278-4D2B-8D97-BC9BCD0838DA}" srcId="{185BB8D8-8D34-4A89-9E19-F8693A904A10}" destId="{40DC97D7-6420-42DF-B322-FF8197DC840A}" srcOrd="4" destOrd="0" parTransId="{67EE3F2F-8209-4771-A1C1-094D41A10AB1}" sibTransId="{67351499-381D-4B0B-8335-75E7AC593A54}"/>
    <dgm:cxn modelId="{B08D30CB-DB20-4745-90FB-FEFD2D5C79AD}" type="presOf" srcId="{807FC4D3-ECF3-41BA-8931-C0320F128131}" destId="{8A1E92E5-B5CC-42FC-84B6-CEC1192C570D}" srcOrd="0" destOrd="0" presId="urn:microsoft.com/office/officeart/2016/7/layout/VerticalDownArrowProcess"/>
    <dgm:cxn modelId="{1F6A08D6-5508-4A89-9C51-5AB574F242BC}" type="presOf" srcId="{807FC4D3-ECF3-41BA-8931-C0320F128131}" destId="{80F5F040-CF71-4725-AA88-0C3C293055B7}" srcOrd="1" destOrd="0" presId="urn:microsoft.com/office/officeart/2016/7/layout/VerticalDownArrowProcess"/>
    <dgm:cxn modelId="{2FE421E8-5F28-4E27-A4BE-E638870B240E}" srcId="{7D517378-321D-442B-AF75-DD59F2F9F6EA}" destId="{A049AB75-A553-4D7C-8AE2-B567A19E2F08}" srcOrd="0" destOrd="0" parTransId="{D3BEC6D4-F4C5-4ED2-B7A3-278F0348DDD7}" sibTransId="{C013F4B7-3F3B-44F4-847D-361053F32D9D}"/>
    <dgm:cxn modelId="{050B36FE-927B-48C8-BC54-CE5B9556AE9E}" srcId="{FD89E827-F96B-43F0-972C-F41989DEB771}" destId="{86F4800E-4B87-421E-A392-EC53C0721150}" srcOrd="0" destOrd="0" parTransId="{B04B1C01-6F8E-428C-A8C5-914E693D07E8}" sibTransId="{808CFAAB-066C-456A-A75C-9CDFB5D73DC8}"/>
    <dgm:cxn modelId="{D05E8965-3FB9-435E-BE50-A47733465160}" type="presParOf" srcId="{7E4C05CF-A1D5-41E4-9706-24B9702A1664}" destId="{AF6322A9-DD1B-4FB3-9D8C-AFAE5757913F}" srcOrd="0" destOrd="0" presId="urn:microsoft.com/office/officeart/2016/7/layout/VerticalDownArrowProcess"/>
    <dgm:cxn modelId="{ABDCD881-E582-4D5F-B10E-493EB57037BF}" type="presParOf" srcId="{AF6322A9-DD1B-4FB3-9D8C-AFAE5757913F}" destId="{92D7229D-09A1-4656-9D38-5E7126CE15DB}" srcOrd="0" destOrd="0" presId="urn:microsoft.com/office/officeart/2016/7/layout/VerticalDownArrowProcess"/>
    <dgm:cxn modelId="{1545D09E-7AD8-4E37-940B-CF3030C2C93E}" type="presParOf" srcId="{AF6322A9-DD1B-4FB3-9D8C-AFAE5757913F}" destId="{71A4830C-8535-4804-A1F6-C3C6D26F6586}" srcOrd="1" destOrd="0" presId="urn:microsoft.com/office/officeart/2016/7/layout/VerticalDownArrowProcess"/>
    <dgm:cxn modelId="{7E1E9553-062E-489D-AF08-320EFFC6283C}" type="presParOf" srcId="{7E4C05CF-A1D5-41E4-9706-24B9702A1664}" destId="{D587B639-4E69-4678-A7E6-18C7F1A29A3E}" srcOrd="1" destOrd="0" presId="urn:microsoft.com/office/officeart/2016/7/layout/VerticalDownArrowProcess"/>
    <dgm:cxn modelId="{6B64E929-3A95-4471-B034-2632EAD098FB}" type="presParOf" srcId="{7E4C05CF-A1D5-41E4-9706-24B9702A1664}" destId="{C92FFE81-7998-4A53-BB9B-EE6ACD1713B7}" srcOrd="2" destOrd="0" presId="urn:microsoft.com/office/officeart/2016/7/layout/VerticalDownArrowProcess"/>
    <dgm:cxn modelId="{4CD74D1A-3511-492F-858D-C96C58477E9C}" type="presParOf" srcId="{C92FFE81-7998-4A53-BB9B-EE6ACD1713B7}" destId="{32655001-28C2-4A5B-9F69-EAD6E99A6606}" srcOrd="0" destOrd="0" presId="urn:microsoft.com/office/officeart/2016/7/layout/VerticalDownArrowProcess"/>
    <dgm:cxn modelId="{DB68B3C2-B4B0-4479-9AE0-506BCD4BDA9C}" type="presParOf" srcId="{C92FFE81-7998-4A53-BB9B-EE6ACD1713B7}" destId="{B2D62486-5C78-4693-B63E-942F00EC153D}" srcOrd="1" destOrd="0" presId="urn:microsoft.com/office/officeart/2016/7/layout/VerticalDownArrowProcess"/>
    <dgm:cxn modelId="{28B4DBDE-657F-4D92-A308-C6E6318C7C45}" type="presParOf" srcId="{C92FFE81-7998-4A53-BB9B-EE6ACD1713B7}" destId="{8E977592-03FE-4FE1-9A94-2CB0BC8164AC}" srcOrd="2" destOrd="0" presId="urn:microsoft.com/office/officeart/2016/7/layout/VerticalDownArrowProcess"/>
    <dgm:cxn modelId="{C3D8C329-820D-4CC9-96A5-C359A826CB36}" type="presParOf" srcId="{7E4C05CF-A1D5-41E4-9706-24B9702A1664}" destId="{940D6FDB-C174-4284-91A7-E4790002148B}" srcOrd="3" destOrd="0" presId="urn:microsoft.com/office/officeart/2016/7/layout/VerticalDownArrowProcess"/>
    <dgm:cxn modelId="{971C5D0E-014E-4225-85B4-11B7D356F99E}" type="presParOf" srcId="{7E4C05CF-A1D5-41E4-9706-24B9702A1664}" destId="{38E459AC-A1A7-415B-B934-84469D034F49}" srcOrd="4" destOrd="0" presId="urn:microsoft.com/office/officeart/2016/7/layout/VerticalDownArrowProcess"/>
    <dgm:cxn modelId="{94CDB7FA-D9C8-4B14-A1AB-8E616685DE17}" type="presParOf" srcId="{38E459AC-A1A7-415B-B934-84469D034F49}" destId="{8A1E92E5-B5CC-42FC-84B6-CEC1192C570D}" srcOrd="0" destOrd="0" presId="urn:microsoft.com/office/officeart/2016/7/layout/VerticalDownArrowProcess"/>
    <dgm:cxn modelId="{669F2A83-AD26-4988-A33E-8BCFD8633C6C}" type="presParOf" srcId="{38E459AC-A1A7-415B-B934-84469D034F49}" destId="{80F5F040-CF71-4725-AA88-0C3C293055B7}" srcOrd="1" destOrd="0" presId="urn:microsoft.com/office/officeart/2016/7/layout/VerticalDownArrowProcess"/>
    <dgm:cxn modelId="{DEB0F339-09EF-4F49-A9D2-A9094402C768}" type="presParOf" srcId="{38E459AC-A1A7-415B-B934-84469D034F49}" destId="{C09061B7-3A18-422A-B8CF-F7513880C6C6}" srcOrd="2" destOrd="0" presId="urn:microsoft.com/office/officeart/2016/7/layout/VerticalDownArrowProcess"/>
    <dgm:cxn modelId="{66985863-2FD3-48DE-8864-2FDF63D51BE2}" type="presParOf" srcId="{7E4C05CF-A1D5-41E4-9706-24B9702A1664}" destId="{1D71B44B-31E1-4175-854E-97BCC046AA8D}" srcOrd="5" destOrd="0" presId="urn:microsoft.com/office/officeart/2016/7/layout/VerticalDownArrowProcess"/>
    <dgm:cxn modelId="{F176CC57-A8BD-47A0-BFD9-EF90D5E55034}" type="presParOf" srcId="{7E4C05CF-A1D5-41E4-9706-24B9702A1664}" destId="{0F470D5D-319B-465A-AAE1-9203E18D631F}" srcOrd="6" destOrd="0" presId="urn:microsoft.com/office/officeart/2016/7/layout/VerticalDownArrowProcess"/>
    <dgm:cxn modelId="{7A279FF2-D46B-4451-BA20-2FFD9058086E}" type="presParOf" srcId="{0F470D5D-319B-465A-AAE1-9203E18D631F}" destId="{F3D706EE-7821-47D9-9472-D8F1272DC1DF}" srcOrd="0" destOrd="0" presId="urn:microsoft.com/office/officeart/2016/7/layout/VerticalDownArrowProcess"/>
    <dgm:cxn modelId="{44429CE1-7FD2-45B4-A976-C5269318A39E}" type="presParOf" srcId="{0F470D5D-319B-465A-AAE1-9203E18D631F}" destId="{27ED684B-3814-4C02-B66D-124C2304DC67}" srcOrd="1" destOrd="0" presId="urn:microsoft.com/office/officeart/2016/7/layout/VerticalDownArrowProcess"/>
    <dgm:cxn modelId="{FF036EC5-4C07-4236-AAA3-851B97E1E02E}" type="presParOf" srcId="{0F470D5D-319B-465A-AAE1-9203E18D631F}" destId="{96B17A33-60AD-41F8-8E97-352DA2CCA919}" srcOrd="2" destOrd="0" presId="urn:microsoft.com/office/officeart/2016/7/layout/VerticalDownArrowProcess"/>
    <dgm:cxn modelId="{E1420E39-9AFE-4851-92D7-6359CF76E271}" type="presParOf" srcId="{7E4C05CF-A1D5-41E4-9706-24B9702A1664}" destId="{51E0B49F-56C0-494D-8F89-B3BA64CC0D08}" srcOrd="7" destOrd="0" presId="urn:microsoft.com/office/officeart/2016/7/layout/VerticalDownArrowProcess"/>
    <dgm:cxn modelId="{03E24C2A-26C5-4B70-99C5-3B36D53A7EDF}" type="presParOf" srcId="{7E4C05CF-A1D5-41E4-9706-24B9702A1664}" destId="{97AF0AD5-F83A-47A1-8574-4476E4218A51}" srcOrd="8" destOrd="0" presId="urn:microsoft.com/office/officeart/2016/7/layout/VerticalDownArrowProcess"/>
    <dgm:cxn modelId="{9C6DB6DE-2342-45B3-9C66-600AA2768B26}" type="presParOf" srcId="{97AF0AD5-F83A-47A1-8574-4476E4218A51}" destId="{6C80FABD-39D2-46C2-9CE7-F2C6B1FC6778}" srcOrd="0" destOrd="0" presId="urn:microsoft.com/office/officeart/2016/7/layout/VerticalDownArrowProcess"/>
    <dgm:cxn modelId="{A3AA9213-6E5F-4808-B006-19A87078B878}" type="presParOf" srcId="{97AF0AD5-F83A-47A1-8574-4476E4218A51}" destId="{3F6EEA41-694C-4EB7-8DDF-4DA0738A1F6D}" srcOrd="1" destOrd="0" presId="urn:microsoft.com/office/officeart/2016/7/layout/VerticalDownArrowProcess"/>
    <dgm:cxn modelId="{FDBCD046-BB3B-4FDF-94B3-D4C56372293F}" type="presParOf" srcId="{97AF0AD5-F83A-47A1-8574-4476E4218A51}" destId="{8DCFF32A-91EB-4E81-B2E5-EC2255EF2AD7}"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9255F6-08FA-47F8-8DF8-CDEECCAD0F14}"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A8F46872-7BFE-4A3D-B3DB-CD6F7E3DA303}">
      <dgm:prSet/>
      <dgm:spPr/>
      <dgm:t>
        <a:bodyPr/>
        <a:lstStyle/>
        <a:p>
          <a:r>
            <a:rPr lang="tr-TR" b="1" i="0" baseline="0"/>
            <a:t>POPULATION INITIALIZATION</a:t>
          </a:r>
          <a:endParaRPr lang="en-US"/>
        </a:p>
      </dgm:t>
    </dgm:pt>
    <dgm:pt modelId="{C8D98DFA-36DB-40E4-B553-6AEA909D498E}" type="parTrans" cxnId="{8E1AD692-393E-4EF8-AE5D-CC3211981BE0}">
      <dgm:prSet/>
      <dgm:spPr/>
      <dgm:t>
        <a:bodyPr/>
        <a:lstStyle/>
        <a:p>
          <a:endParaRPr lang="en-US"/>
        </a:p>
      </dgm:t>
    </dgm:pt>
    <dgm:pt modelId="{72CDC010-233E-46B3-8043-BC9C8CE49FED}" type="sibTrans" cxnId="{8E1AD692-393E-4EF8-AE5D-CC3211981BE0}">
      <dgm:prSet/>
      <dgm:spPr/>
      <dgm:t>
        <a:bodyPr/>
        <a:lstStyle/>
        <a:p>
          <a:endParaRPr lang="en-US"/>
        </a:p>
      </dgm:t>
    </dgm:pt>
    <dgm:pt modelId="{B9B70EA2-FC4F-4265-8FB0-23D6C9C430D1}">
      <dgm:prSet/>
      <dgm:spPr/>
      <dgm:t>
        <a:bodyPr/>
        <a:lstStyle/>
        <a:p>
          <a:r>
            <a:rPr lang="tr-TR" b="0" i="0" baseline="0"/>
            <a:t>RANDOM INITIALIZATION</a:t>
          </a:r>
          <a:endParaRPr lang="en-US"/>
        </a:p>
      </dgm:t>
    </dgm:pt>
    <dgm:pt modelId="{418A3919-DAF5-4185-9B5F-669B82378004}" type="parTrans" cxnId="{DDEB22E2-5F07-48D2-817D-0707DFEDB01F}">
      <dgm:prSet/>
      <dgm:spPr/>
      <dgm:t>
        <a:bodyPr/>
        <a:lstStyle/>
        <a:p>
          <a:endParaRPr lang="en-US"/>
        </a:p>
      </dgm:t>
    </dgm:pt>
    <dgm:pt modelId="{31DD1DCA-C787-4E05-9F5D-55C0567E50FE}" type="sibTrans" cxnId="{DDEB22E2-5F07-48D2-817D-0707DFEDB01F}">
      <dgm:prSet/>
      <dgm:spPr/>
      <dgm:t>
        <a:bodyPr/>
        <a:lstStyle/>
        <a:p>
          <a:endParaRPr lang="en-US"/>
        </a:p>
      </dgm:t>
    </dgm:pt>
    <dgm:pt modelId="{9364EBF9-9E69-4602-B82F-3867E369E8FC}">
      <dgm:prSet/>
      <dgm:spPr/>
      <dgm:t>
        <a:bodyPr/>
        <a:lstStyle/>
        <a:p>
          <a:r>
            <a:rPr lang="tr-TR" b="0" i="0" baseline="0"/>
            <a:t>HEURISTIC INITIALIZATION</a:t>
          </a:r>
          <a:endParaRPr lang="en-US"/>
        </a:p>
      </dgm:t>
    </dgm:pt>
    <dgm:pt modelId="{45D48E16-9824-4020-8BDE-AA1F9A8FE397}" type="parTrans" cxnId="{2A26D6EB-873B-4B23-8508-E89BC46D5CBE}">
      <dgm:prSet/>
      <dgm:spPr/>
      <dgm:t>
        <a:bodyPr/>
        <a:lstStyle/>
        <a:p>
          <a:endParaRPr lang="en-US"/>
        </a:p>
      </dgm:t>
    </dgm:pt>
    <dgm:pt modelId="{2A802888-7C1F-4B98-9D7B-65DB96A70B70}" type="sibTrans" cxnId="{2A26D6EB-873B-4B23-8508-E89BC46D5CBE}">
      <dgm:prSet/>
      <dgm:spPr/>
      <dgm:t>
        <a:bodyPr/>
        <a:lstStyle/>
        <a:p>
          <a:endParaRPr lang="en-US"/>
        </a:p>
      </dgm:t>
    </dgm:pt>
    <dgm:pt modelId="{070C6C86-A138-4526-B61D-A72427874425}" type="pres">
      <dgm:prSet presAssocID="{FA9255F6-08FA-47F8-8DF8-CDEECCAD0F14}" presName="hierChild1" presStyleCnt="0">
        <dgm:presLayoutVars>
          <dgm:chPref val="1"/>
          <dgm:dir/>
          <dgm:animOne val="branch"/>
          <dgm:animLvl val="lvl"/>
          <dgm:resizeHandles/>
        </dgm:presLayoutVars>
      </dgm:prSet>
      <dgm:spPr/>
    </dgm:pt>
    <dgm:pt modelId="{7316FDF6-C6D9-48D1-8C25-3839453AFABB}" type="pres">
      <dgm:prSet presAssocID="{A8F46872-7BFE-4A3D-B3DB-CD6F7E3DA303}" presName="hierRoot1" presStyleCnt="0"/>
      <dgm:spPr/>
    </dgm:pt>
    <dgm:pt modelId="{90106628-54ED-4AE0-9564-029DF00FD989}" type="pres">
      <dgm:prSet presAssocID="{A8F46872-7BFE-4A3D-B3DB-CD6F7E3DA303}" presName="composite" presStyleCnt="0"/>
      <dgm:spPr/>
    </dgm:pt>
    <dgm:pt modelId="{8DBCB167-A34F-4E5B-B942-FBECF55034D8}" type="pres">
      <dgm:prSet presAssocID="{A8F46872-7BFE-4A3D-B3DB-CD6F7E3DA303}" presName="background" presStyleLbl="node0" presStyleIdx="0" presStyleCnt="1"/>
      <dgm:spPr/>
    </dgm:pt>
    <dgm:pt modelId="{E39FFDFC-5E1C-424B-BF72-9A5E1A0BA928}" type="pres">
      <dgm:prSet presAssocID="{A8F46872-7BFE-4A3D-B3DB-CD6F7E3DA303}" presName="text" presStyleLbl="fgAcc0" presStyleIdx="0" presStyleCnt="1">
        <dgm:presLayoutVars>
          <dgm:chPref val="3"/>
        </dgm:presLayoutVars>
      </dgm:prSet>
      <dgm:spPr/>
    </dgm:pt>
    <dgm:pt modelId="{BD7FA542-B518-4196-90F6-CF2327ACD78B}" type="pres">
      <dgm:prSet presAssocID="{A8F46872-7BFE-4A3D-B3DB-CD6F7E3DA303}" presName="hierChild2" presStyleCnt="0"/>
      <dgm:spPr/>
    </dgm:pt>
    <dgm:pt modelId="{9F1AB010-E035-402C-B863-804D97BF404A}" type="pres">
      <dgm:prSet presAssocID="{418A3919-DAF5-4185-9B5F-669B82378004}" presName="Name10" presStyleLbl="parChTrans1D2" presStyleIdx="0" presStyleCnt="2"/>
      <dgm:spPr/>
    </dgm:pt>
    <dgm:pt modelId="{A1DCAE22-86BC-4674-AB43-4EF46F6BFC3B}" type="pres">
      <dgm:prSet presAssocID="{B9B70EA2-FC4F-4265-8FB0-23D6C9C430D1}" presName="hierRoot2" presStyleCnt="0"/>
      <dgm:spPr/>
    </dgm:pt>
    <dgm:pt modelId="{422ACE08-1064-45E1-BC5A-22BB0CEE40AA}" type="pres">
      <dgm:prSet presAssocID="{B9B70EA2-FC4F-4265-8FB0-23D6C9C430D1}" presName="composite2" presStyleCnt="0"/>
      <dgm:spPr/>
    </dgm:pt>
    <dgm:pt modelId="{A8A2B9B2-0CEB-44B5-A643-DC1D50954AA6}" type="pres">
      <dgm:prSet presAssocID="{B9B70EA2-FC4F-4265-8FB0-23D6C9C430D1}" presName="background2" presStyleLbl="node2" presStyleIdx="0" presStyleCnt="2"/>
      <dgm:spPr/>
    </dgm:pt>
    <dgm:pt modelId="{CAB4CA0A-F529-4AC9-AA50-56CCE802B586}" type="pres">
      <dgm:prSet presAssocID="{B9B70EA2-FC4F-4265-8FB0-23D6C9C430D1}" presName="text2" presStyleLbl="fgAcc2" presStyleIdx="0" presStyleCnt="2">
        <dgm:presLayoutVars>
          <dgm:chPref val="3"/>
        </dgm:presLayoutVars>
      </dgm:prSet>
      <dgm:spPr/>
    </dgm:pt>
    <dgm:pt modelId="{0D7DC624-5E07-43E4-A2BF-66C477DC101A}" type="pres">
      <dgm:prSet presAssocID="{B9B70EA2-FC4F-4265-8FB0-23D6C9C430D1}" presName="hierChild3" presStyleCnt="0"/>
      <dgm:spPr/>
    </dgm:pt>
    <dgm:pt modelId="{EF498E67-A461-40FC-A34A-613915AF2801}" type="pres">
      <dgm:prSet presAssocID="{45D48E16-9824-4020-8BDE-AA1F9A8FE397}" presName="Name10" presStyleLbl="parChTrans1D2" presStyleIdx="1" presStyleCnt="2"/>
      <dgm:spPr/>
    </dgm:pt>
    <dgm:pt modelId="{1187A381-95BD-4DA3-A557-4796196FEE55}" type="pres">
      <dgm:prSet presAssocID="{9364EBF9-9E69-4602-B82F-3867E369E8FC}" presName="hierRoot2" presStyleCnt="0"/>
      <dgm:spPr/>
    </dgm:pt>
    <dgm:pt modelId="{24487127-40CE-4AD3-A558-5A331B730C55}" type="pres">
      <dgm:prSet presAssocID="{9364EBF9-9E69-4602-B82F-3867E369E8FC}" presName="composite2" presStyleCnt="0"/>
      <dgm:spPr/>
    </dgm:pt>
    <dgm:pt modelId="{59A19E90-E02B-4538-8418-AE23F437A436}" type="pres">
      <dgm:prSet presAssocID="{9364EBF9-9E69-4602-B82F-3867E369E8FC}" presName="background2" presStyleLbl="node2" presStyleIdx="1" presStyleCnt="2"/>
      <dgm:spPr/>
    </dgm:pt>
    <dgm:pt modelId="{DE14AF19-8F55-468F-B838-1443D84B93F3}" type="pres">
      <dgm:prSet presAssocID="{9364EBF9-9E69-4602-B82F-3867E369E8FC}" presName="text2" presStyleLbl="fgAcc2" presStyleIdx="1" presStyleCnt="2">
        <dgm:presLayoutVars>
          <dgm:chPref val="3"/>
        </dgm:presLayoutVars>
      </dgm:prSet>
      <dgm:spPr/>
    </dgm:pt>
    <dgm:pt modelId="{5502975E-8083-4196-8682-050D26634C42}" type="pres">
      <dgm:prSet presAssocID="{9364EBF9-9E69-4602-B82F-3867E369E8FC}" presName="hierChild3" presStyleCnt="0"/>
      <dgm:spPr/>
    </dgm:pt>
  </dgm:ptLst>
  <dgm:cxnLst>
    <dgm:cxn modelId="{B6B2F426-A66C-40E0-9515-818A25FF8901}" type="presOf" srcId="{9364EBF9-9E69-4602-B82F-3867E369E8FC}" destId="{DE14AF19-8F55-468F-B838-1443D84B93F3}" srcOrd="0" destOrd="0" presId="urn:microsoft.com/office/officeart/2005/8/layout/hierarchy1"/>
    <dgm:cxn modelId="{9FB9E42A-3133-4EFE-BCF9-951FA5868C11}" type="presOf" srcId="{FA9255F6-08FA-47F8-8DF8-CDEECCAD0F14}" destId="{070C6C86-A138-4526-B61D-A72427874425}" srcOrd="0" destOrd="0" presId="urn:microsoft.com/office/officeart/2005/8/layout/hierarchy1"/>
    <dgm:cxn modelId="{32B49F65-16AF-4E1E-A0EE-9C3C25070A42}" type="presOf" srcId="{418A3919-DAF5-4185-9B5F-669B82378004}" destId="{9F1AB010-E035-402C-B863-804D97BF404A}" srcOrd="0" destOrd="0" presId="urn:microsoft.com/office/officeart/2005/8/layout/hierarchy1"/>
    <dgm:cxn modelId="{8E1AD692-393E-4EF8-AE5D-CC3211981BE0}" srcId="{FA9255F6-08FA-47F8-8DF8-CDEECCAD0F14}" destId="{A8F46872-7BFE-4A3D-B3DB-CD6F7E3DA303}" srcOrd="0" destOrd="0" parTransId="{C8D98DFA-36DB-40E4-B553-6AEA909D498E}" sibTransId="{72CDC010-233E-46B3-8043-BC9C8CE49FED}"/>
    <dgm:cxn modelId="{15E3DD9D-59E3-4EDB-B2F8-43771577C504}" type="presOf" srcId="{A8F46872-7BFE-4A3D-B3DB-CD6F7E3DA303}" destId="{E39FFDFC-5E1C-424B-BF72-9A5E1A0BA928}" srcOrd="0" destOrd="0" presId="urn:microsoft.com/office/officeart/2005/8/layout/hierarchy1"/>
    <dgm:cxn modelId="{862B00A9-F0FF-4061-A534-C06F74A81A7F}" type="presOf" srcId="{B9B70EA2-FC4F-4265-8FB0-23D6C9C430D1}" destId="{CAB4CA0A-F529-4AC9-AA50-56CCE802B586}" srcOrd="0" destOrd="0" presId="urn:microsoft.com/office/officeart/2005/8/layout/hierarchy1"/>
    <dgm:cxn modelId="{147A22C3-2909-4532-9E5B-AD9CC9CB63BC}" type="presOf" srcId="{45D48E16-9824-4020-8BDE-AA1F9A8FE397}" destId="{EF498E67-A461-40FC-A34A-613915AF2801}" srcOrd="0" destOrd="0" presId="urn:microsoft.com/office/officeart/2005/8/layout/hierarchy1"/>
    <dgm:cxn modelId="{DDEB22E2-5F07-48D2-817D-0707DFEDB01F}" srcId="{A8F46872-7BFE-4A3D-B3DB-CD6F7E3DA303}" destId="{B9B70EA2-FC4F-4265-8FB0-23D6C9C430D1}" srcOrd="0" destOrd="0" parTransId="{418A3919-DAF5-4185-9B5F-669B82378004}" sibTransId="{31DD1DCA-C787-4E05-9F5D-55C0567E50FE}"/>
    <dgm:cxn modelId="{2A26D6EB-873B-4B23-8508-E89BC46D5CBE}" srcId="{A8F46872-7BFE-4A3D-B3DB-CD6F7E3DA303}" destId="{9364EBF9-9E69-4602-B82F-3867E369E8FC}" srcOrd="1" destOrd="0" parTransId="{45D48E16-9824-4020-8BDE-AA1F9A8FE397}" sibTransId="{2A802888-7C1F-4B98-9D7B-65DB96A70B70}"/>
    <dgm:cxn modelId="{2DC7D6FB-2692-4DD9-BAD8-E3765079CAB8}" type="presParOf" srcId="{070C6C86-A138-4526-B61D-A72427874425}" destId="{7316FDF6-C6D9-48D1-8C25-3839453AFABB}" srcOrd="0" destOrd="0" presId="urn:microsoft.com/office/officeart/2005/8/layout/hierarchy1"/>
    <dgm:cxn modelId="{8CF72774-3A7A-406B-B932-7970FE68F565}" type="presParOf" srcId="{7316FDF6-C6D9-48D1-8C25-3839453AFABB}" destId="{90106628-54ED-4AE0-9564-029DF00FD989}" srcOrd="0" destOrd="0" presId="urn:microsoft.com/office/officeart/2005/8/layout/hierarchy1"/>
    <dgm:cxn modelId="{BD17A4C5-0CD7-4EBF-9A11-4A9607E342A5}" type="presParOf" srcId="{90106628-54ED-4AE0-9564-029DF00FD989}" destId="{8DBCB167-A34F-4E5B-B942-FBECF55034D8}" srcOrd="0" destOrd="0" presId="urn:microsoft.com/office/officeart/2005/8/layout/hierarchy1"/>
    <dgm:cxn modelId="{5B9B01FD-55B2-49F7-B688-74D3E2812703}" type="presParOf" srcId="{90106628-54ED-4AE0-9564-029DF00FD989}" destId="{E39FFDFC-5E1C-424B-BF72-9A5E1A0BA928}" srcOrd="1" destOrd="0" presId="urn:microsoft.com/office/officeart/2005/8/layout/hierarchy1"/>
    <dgm:cxn modelId="{E1A64EF4-A7BA-422C-AD2D-62D3153BC446}" type="presParOf" srcId="{7316FDF6-C6D9-48D1-8C25-3839453AFABB}" destId="{BD7FA542-B518-4196-90F6-CF2327ACD78B}" srcOrd="1" destOrd="0" presId="urn:microsoft.com/office/officeart/2005/8/layout/hierarchy1"/>
    <dgm:cxn modelId="{19CF9C98-8430-4992-B434-B9D0A5686C3C}" type="presParOf" srcId="{BD7FA542-B518-4196-90F6-CF2327ACD78B}" destId="{9F1AB010-E035-402C-B863-804D97BF404A}" srcOrd="0" destOrd="0" presId="urn:microsoft.com/office/officeart/2005/8/layout/hierarchy1"/>
    <dgm:cxn modelId="{5E162EF4-3FB5-46FF-AE12-F9E8540D3461}" type="presParOf" srcId="{BD7FA542-B518-4196-90F6-CF2327ACD78B}" destId="{A1DCAE22-86BC-4674-AB43-4EF46F6BFC3B}" srcOrd="1" destOrd="0" presId="urn:microsoft.com/office/officeart/2005/8/layout/hierarchy1"/>
    <dgm:cxn modelId="{A6F62CE9-8C59-4484-A308-D692CF4663A8}" type="presParOf" srcId="{A1DCAE22-86BC-4674-AB43-4EF46F6BFC3B}" destId="{422ACE08-1064-45E1-BC5A-22BB0CEE40AA}" srcOrd="0" destOrd="0" presId="urn:microsoft.com/office/officeart/2005/8/layout/hierarchy1"/>
    <dgm:cxn modelId="{DF56409A-C4E8-4A55-A12B-3E89727A6F0D}" type="presParOf" srcId="{422ACE08-1064-45E1-BC5A-22BB0CEE40AA}" destId="{A8A2B9B2-0CEB-44B5-A643-DC1D50954AA6}" srcOrd="0" destOrd="0" presId="urn:microsoft.com/office/officeart/2005/8/layout/hierarchy1"/>
    <dgm:cxn modelId="{2F72F7DA-6FF2-4CFA-B6BE-DE492ED36C02}" type="presParOf" srcId="{422ACE08-1064-45E1-BC5A-22BB0CEE40AA}" destId="{CAB4CA0A-F529-4AC9-AA50-56CCE802B586}" srcOrd="1" destOrd="0" presId="urn:microsoft.com/office/officeart/2005/8/layout/hierarchy1"/>
    <dgm:cxn modelId="{D6FC9A0A-4625-48A0-91BB-812791E50939}" type="presParOf" srcId="{A1DCAE22-86BC-4674-AB43-4EF46F6BFC3B}" destId="{0D7DC624-5E07-43E4-A2BF-66C477DC101A}" srcOrd="1" destOrd="0" presId="urn:microsoft.com/office/officeart/2005/8/layout/hierarchy1"/>
    <dgm:cxn modelId="{D5D09ADC-E43A-4C43-A2F9-EA0E9AD4BC1C}" type="presParOf" srcId="{BD7FA542-B518-4196-90F6-CF2327ACD78B}" destId="{EF498E67-A461-40FC-A34A-613915AF2801}" srcOrd="2" destOrd="0" presId="urn:microsoft.com/office/officeart/2005/8/layout/hierarchy1"/>
    <dgm:cxn modelId="{97F5897C-4E3D-49EA-ADC7-8C3365E237CD}" type="presParOf" srcId="{BD7FA542-B518-4196-90F6-CF2327ACD78B}" destId="{1187A381-95BD-4DA3-A557-4796196FEE55}" srcOrd="3" destOrd="0" presId="urn:microsoft.com/office/officeart/2005/8/layout/hierarchy1"/>
    <dgm:cxn modelId="{9279D0B7-0CCC-450D-A61C-2897BB43CA30}" type="presParOf" srcId="{1187A381-95BD-4DA3-A557-4796196FEE55}" destId="{24487127-40CE-4AD3-A558-5A331B730C55}" srcOrd="0" destOrd="0" presId="urn:microsoft.com/office/officeart/2005/8/layout/hierarchy1"/>
    <dgm:cxn modelId="{3B05DDBF-6C7F-4CE2-9AF6-A4BA554DC673}" type="presParOf" srcId="{24487127-40CE-4AD3-A558-5A331B730C55}" destId="{59A19E90-E02B-4538-8418-AE23F437A436}" srcOrd="0" destOrd="0" presId="urn:microsoft.com/office/officeart/2005/8/layout/hierarchy1"/>
    <dgm:cxn modelId="{7F7BC8CF-556F-4754-A010-928EADE8EA69}" type="presParOf" srcId="{24487127-40CE-4AD3-A558-5A331B730C55}" destId="{DE14AF19-8F55-468F-B838-1443D84B93F3}" srcOrd="1" destOrd="0" presId="urn:microsoft.com/office/officeart/2005/8/layout/hierarchy1"/>
    <dgm:cxn modelId="{9867B9A5-472C-4FC5-AFC3-D2BAA900F956}" type="presParOf" srcId="{1187A381-95BD-4DA3-A557-4796196FEE55}" destId="{5502975E-8083-4196-8682-050D26634C4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9255F6-08FA-47F8-8DF8-CDEECCAD0F14}"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A8F46872-7BFE-4A3D-B3DB-CD6F7E3DA303}">
      <dgm:prSet/>
      <dgm:spPr/>
      <dgm:t>
        <a:bodyPr/>
        <a:lstStyle/>
        <a:p>
          <a:r>
            <a:rPr lang="tr-TR" b="1" i="0" baseline="0" dirty="0"/>
            <a:t>POPULATION MODEL</a:t>
          </a:r>
          <a:endParaRPr lang="en-US" dirty="0"/>
        </a:p>
      </dgm:t>
    </dgm:pt>
    <dgm:pt modelId="{C8D98DFA-36DB-40E4-B553-6AEA909D498E}" type="parTrans" cxnId="{8E1AD692-393E-4EF8-AE5D-CC3211981BE0}">
      <dgm:prSet/>
      <dgm:spPr/>
      <dgm:t>
        <a:bodyPr/>
        <a:lstStyle/>
        <a:p>
          <a:endParaRPr lang="en-US"/>
        </a:p>
      </dgm:t>
    </dgm:pt>
    <dgm:pt modelId="{72CDC010-233E-46B3-8043-BC9C8CE49FED}" type="sibTrans" cxnId="{8E1AD692-393E-4EF8-AE5D-CC3211981BE0}">
      <dgm:prSet/>
      <dgm:spPr/>
      <dgm:t>
        <a:bodyPr/>
        <a:lstStyle/>
        <a:p>
          <a:endParaRPr lang="en-US"/>
        </a:p>
      </dgm:t>
    </dgm:pt>
    <dgm:pt modelId="{B9B70EA2-FC4F-4265-8FB0-23D6C9C430D1}">
      <dgm:prSet/>
      <dgm:spPr/>
      <dgm:t>
        <a:bodyPr/>
        <a:lstStyle/>
        <a:p>
          <a:r>
            <a:rPr lang="tr-TR" dirty="0">
              <a:latin typeface="+mj-lt"/>
            </a:rPr>
            <a:t>STEADY STATE</a:t>
          </a:r>
          <a:endParaRPr lang="en-US" dirty="0"/>
        </a:p>
      </dgm:t>
    </dgm:pt>
    <dgm:pt modelId="{418A3919-DAF5-4185-9B5F-669B82378004}" type="parTrans" cxnId="{DDEB22E2-5F07-48D2-817D-0707DFEDB01F}">
      <dgm:prSet/>
      <dgm:spPr/>
      <dgm:t>
        <a:bodyPr/>
        <a:lstStyle/>
        <a:p>
          <a:endParaRPr lang="en-US"/>
        </a:p>
      </dgm:t>
    </dgm:pt>
    <dgm:pt modelId="{31DD1DCA-C787-4E05-9F5D-55C0567E50FE}" type="sibTrans" cxnId="{DDEB22E2-5F07-48D2-817D-0707DFEDB01F}">
      <dgm:prSet/>
      <dgm:spPr/>
      <dgm:t>
        <a:bodyPr/>
        <a:lstStyle/>
        <a:p>
          <a:endParaRPr lang="en-US"/>
        </a:p>
      </dgm:t>
    </dgm:pt>
    <dgm:pt modelId="{9364EBF9-9E69-4602-B82F-3867E369E8FC}">
      <dgm:prSet/>
      <dgm:spPr/>
      <dgm:t>
        <a:bodyPr/>
        <a:lstStyle/>
        <a:p>
          <a:r>
            <a:rPr lang="tr-TR" dirty="0">
              <a:latin typeface="+mj-lt"/>
            </a:rPr>
            <a:t>GENERATIONAL</a:t>
          </a:r>
          <a:endParaRPr lang="en-US" dirty="0"/>
        </a:p>
      </dgm:t>
    </dgm:pt>
    <dgm:pt modelId="{45D48E16-9824-4020-8BDE-AA1F9A8FE397}" type="parTrans" cxnId="{2A26D6EB-873B-4B23-8508-E89BC46D5CBE}">
      <dgm:prSet/>
      <dgm:spPr/>
      <dgm:t>
        <a:bodyPr/>
        <a:lstStyle/>
        <a:p>
          <a:endParaRPr lang="en-US"/>
        </a:p>
      </dgm:t>
    </dgm:pt>
    <dgm:pt modelId="{2A802888-7C1F-4B98-9D7B-65DB96A70B70}" type="sibTrans" cxnId="{2A26D6EB-873B-4B23-8508-E89BC46D5CBE}">
      <dgm:prSet/>
      <dgm:spPr/>
      <dgm:t>
        <a:bodyPr/>
        <a:lstStyle/>
        <a:p>
          <a:endParaRPr lang="en-US"/>
        </a:p>
      </dgm:t>
    </dgm:pt>
    <dgm:pt modelId="{070C6C86-A138-4526-B61D-A72427874425}" type="pres">
      <dgm:prSet presAssocID="{FA9255F6-08FA-47F8-8DF8-CDEECCAD0F14}" presName="hierChild1" presStyleCnt="0">
        <dgm:presLayoutVars>
          <dgm:chPref val="1"/>
          <dgm:dir/>
          <dgm:animOne val="branch"/>
          <dgm:animLvl val="lvl"/>
          <dgm:resizeHandles/>
        </dgm:presLayoutVars>
      </dgm:prSet>
      <dgm:spPr/>
    </dgm:pt>
    <dgm:pt modelId="{7316FDF6-C6D9-48D1-8C25-3839453AFABB}" type="pres">
      <dgm:prSet presAssocID="{A8F46872-7BFE-4A3D-B3DB-CD6F7E3DA303}" presName="hierRoot1" presStyleCnt="0"/>
      <dgm:spPr/>
    </dgm:pt>
    <dgm:pt modelId="{90106628-54ED-4AE0-9564-029DF00FD989}" type="pres">
      <dgm:prSet presAssocID="{A8F46872-7BFE-4A3D-B3DB-CD6F7E3DA303}" presName="composite" presStyleCnt="0"/>
      <dgm:spPr/>
    </dgm:pt>
    <dgm:pt modelId="{8DBCB167-A34F-4E5B-B942-FBECF55034D8}" type="pres">
      <dgm:prSet presAssocID="{A8F46872-7BFE-4A3D-B3DB-CD6F7E3DA303}" presName="background" presStyleLbl="node0" presStyleIdx="0" presStyleCnt="1"/>
      <dgm:spPr/>
    </dgm:pt>
    <dgm:pt modelId="{E39FFDFC-5E1C-424B-BF72-9A5E1A0BA928}" type="pres">
      <dgm:prSet presAssocID="{A8F46872-7BFE-4A3D-B3DB-CD6F7E3DA303}" presName="text" presStyleLbl="fgAcc0" presStyleIdx="0" presStyleCnt="1">
        <dgm:presLayoutVars>
          <dgm:chPref val="3"/>
        </dgm:presLayoutVars>
      </dgm:prSet>
      <dgm:spPr/>
    </dgm:pt>
    <dgm:pt modelId="{BD7FA542-B518-4196-90F6-CF2327ACD78B}" type="pres">
      <dgm:prSet presAssocID="{A8F46872-7BFE-4A3D-B3DB-CD6F7E3DA303}" presName="hierChild2" presStyleCnt="0"/>
      <dgm:spPr/>
    </dgm:pt>
    <dgm:pt modelId="{9F1AB010-E035-402C-B863-804D97BF404A}" type="pres">
      <dgm:prSet presAssocID="{418A3919-DAF5-4185-9B5F-669B82378004}" presName="Name10" presStyleLbl="parChTrans1D2" presStyleIdx="0" presStyleCnt="2"/>
      <dgm:spPr/>
    </dgm:pt>
    <dgm:pt modelId="{A1DCAE22-86BC-4674-AB43-4EF46F6BFC3B}" type="pres">
      <dgm:prSet presAssocID="{B9B70EA2-FC4F-4265-8FB0-23D6C9C430D1}" presName="hierRoot2" presStyleCnt="0"/>
      <dgm:spPr/>
    </dgm:pt>
    <dgm:pt modelId="{422ACE08-1064-45E1-BC5A-22BB0CEE40AA}" type="pres">
      <dgm:prSet presAssocID="{B9B70EA2-FC4F-4265-8FB0-23D6C9C430D1}" presName="composite2" presStyleCnt="0"/>
      <dgm:spPr/>
    </dgm:pt>
    <dgm:pt modelId="{A8A2B9B2-0CEB-44B5-A643-DC1D50954AA6}" type="pres">
      <dgm:prSet presAssocID="{B9B70EA2-FC4F-4265-8FB0-23D6C9C430D1}" presName="background2" presStyleLbl="node2" presStyleIdx="0" presStyleCnt="2"/>
      <dgm:spPr/>
    </dgm:pt>
    <dgm:pt modelId="{CAB4CA0A-F529-4AC9-AA50-56CCE802B586}" type="pres">
      <dgm:prSet presAssocID="{B9B70EA2-FC4F-4265-8FB0-23D6C9C430D1}" presName="text2" presStyleLbl="fgAcc2" presStyleIdx="0" presStyleCnt="2">
        <dgm:presLayoutVars>
          <dgm:chPref val="3"/>
        </dgm:presLayoutVars>
      </dgm:prSet>
      <dgm:spPr/>
    </dgm:pt>
    <dgm:pt modelId="{0D7DC624-5E07-43E4-A2BF-66C477DC101A}" type="pres">
      <dgm:prSet presAssocID="{B9B70EA2-FC4F-4265-8FB0-23D6C9C430D1}" presName="hierChild3" presStyleCnt="0"/>
      <dgm:spPr/>
    </dgm:pt>
    <dgm:pt modelId="{EF498E67-A461-40FC-A34A-613915AF2801}" type="pres">
      <dgm:prSet presAssocID="{45D48E16-9824-4020-8BDE-AA1F9A8FE397}" presName="Name10" presStyleLbl="parChTrans1D2" presStyleIdx="1" presStyleCnt="2"/>
      <dgm:spPr/>
    </dgm:pt>
    <dgm:pt modelId="{1187A381-95BD-4DA3-A557-4796196FEE55}" type="pres">
      <dgm:prSet presAssocID="{9364EBF9-9E69-4602-B82F-3867E369E8FC}" presName="hierRoot2" presStyleCnt="0"/>
      <dgm:spPr/>
    </dgm:pt>
    <dgm:pt modelId="{24487127-40CE-4AD3-A558-5A331B730C55}" type="pres">
      <dgm:prSet presAssocID="{9364EBF9-9E69-4602-B82F-3867E369E8FC}" presName="composite2" presStyleCnt="0"/>
      <dgm:spPr/>
    </dgm:pt>
    <dgm:pt modelId="{59A19E90-E02B-4538-8418-AE23F437A436}" type="pres">
      <dgm:prSet presAssocID="{9364EBF9-9E69-4602-B82F-3867E369E8FC}" presName="background2" presStyleLbl="node2" presStyleIdx="1" presStyleCnt="2"/>
      <dgm:spPr/>
    </dgm:pt>
    <dgm:pt modelId="{DE14AF19-8F55-468F-B838-1443D84B93F3}" type="pres">
      <dgm:prSet presAssocID="{9364EBF9-9E69-4602-B82F-3867E369E8FC}" presName="text2" presStyleLbl="fgAcc2" presStyleIdx="1" presStyleCnt="2">
        <dgm:presLayoutVars>
          <dgm:chPref val="3"/>
        </dgm:presLayoutVars>
      </dgm:prSet>
      <dgm:spPr/>
    </dgm:pt>
    <dgm:pt modelId="{5502975E-8083-4196-8682-050D26634C42}" type="pres">
      <dgm:prSet presAssocID="{9364EBF9-9E69-4602-B82F-3867E369E8FC}" presName="hierChild3" presStyleCnt="0"/>
      <dgm:spPr/>
    </dgm:pt>
  </dgm:ptLst>
  <dgm:cxnLst>
    <dgm:cxn modelId="{B6B2F426-A66C-40E0-9515-818A25FF8901}" type="presOf" srcId="{9364EBF9-9E69-4602-B82F-3867E369E8FC}" destId="{DE14AF19-8F55-468F-B838-1443D84B93F3}" srcOrd="0" destOrd="0" presId="urn:microsoft.com/office/officeart/2005/8/layout/hierarchy1"/>
    <dgm:cxn modelId="{9FB9E42A-3133-4EFE-BCF9-951FA5868C11}" type="presOf" srcId="{FA9255F6-08FA-47F8-8DF8-CDEECCAD0F14}" destId="{070C6C86-A138-4526-B61D-A72427874425}" srcOrd="0" destOrd="0" presId="urn:microsoft.com/office/officeart/2005/8/layout/hierarchy1"/>
    <dgm:cxn modelId="{32B49F65-16AF-4E1E-A0EE-9C3C25070A42}" type="presOf" srcId="{418A3919-DAF5-4185-9B5F-669B82378004}" destId="{9F1AB010-E035-402C-B863-804D97BF404A}" srcOrd="0" destOrd="0" presId="urn:microsoft.com/office/officeart/2005/8/layout/hierarchy1"/>
    <dgm:cxn modelId="{8E1AD692-393E-4EF8-AE5D-CC3211981BE0}" srcId="{FA9255F6-08FA-47F8-8DF8-CDEECCAD0F14}" destId="{A8F46872-7BFE-4A3D-B3DB-CD6F7E3DA303}" srcOrd="0" destOrd="0" parTransId="{C8D98DFA-36DB-40E4-B553-6AEA909D498E}" sibTransId="{72CDC010-233E-46B3-8043-BC9C8CE49FED}"/>
    <dgm:cxn modelId="{15E3DD9D-59E3-4EDB-B2F8-43771577C504}" type="presOf" srcId="{A8F46872-7BFE-4A3D-B3DB-CD6F7E3DA303}" destId="{E39FFDFC-5E1C-424B-BF72-9A5E1A0BA928}" srcOrd="0" destOrd="0" presId="urn:microsoft.com/office/officeart/2005/8/layout/hierarchy1"/>
    <dgm:cxn modelId="{862B00A9-F0FF-4061-A534-C06F74A81A7F}" type="presOf" srcId="{B9B70EA2-FC4F-4265-8FB0-23D6C9C430D1}" destId="{CAB4CA0A-F529-4AC9-AA50-56CCE802B586}" srcOrd="0" destOrd="0" presId="urn:microsoft.com/office/officeart/2005/8/layout/hierarchy1"/>
    <dgm:cxn modelId="{147A22C3-2909-4532-9E5B-AD9CC9CB63BC}" type="presOf" srcId="{45D48E16-9824-4020-8BDE-AA1F9A8FE397}" destId="{EF498E67-A461-40FC-A34A-613915AF2801}" srcOrd="0" destOrd="0" presId="urn:microsoft.com/office/officeart/2005/8/layout/hierarchy1"/>
    <dgm:cxn modelId="{DDEB22E2-5F07-48D2-817D-0707DFEDB01F}" srcId="{A8F46872-7BFE-4A3D-B3DB-CD6F7E3DA303}" destId="{B9B70EA2-FC4F-4265-8FB0-23D6C9C430D1}" srcOrd="0" destOrd="0" parTransId="{418A3919-DAF5-4185-9B5F-669B82378004}" sibTransId="{31DD1DCA-C787-4E05-9F5D-55C0567E50FE}"/>
    <dgm:cxn modelId="{2A26D6EB-873B-4B23-8508-E89BC46D5CBE}" srcId="{A8F46872-7BFE-4A3D-B3DB-CD6F7E3DA303}" destId="{9364EBF9-9E69-4602-B82F-3867E369E8FC}" srcOrd="1" destOrd="0" parTransId="{45D48E16-9824-4020-8BDE-AA1F9A8FE397}" sibTransId="{2A802888-7C1F-4B98-9D7B-65DB96A70B70}"/>
    <dgm:cxn modelId="{2DC7D6FB-2692-4DD9-BAD8-E3765079CAB8}" type="presParOf" srcId="{070C6C86-A138-4526-B61D-A72427874425}" destId="{7316FDF6-C6D9-48D1-8C25-3839453AFABB}" srcOrd="0" destOrd="0" presId="urn:microsoft.com/office/officeart/2005/8/layout/hierarchy1"/>
    <dgm:cxn modelId="{8CF72774-3A7A-406B-B932-7970FE68F565}" type="presParOf" srcId="{7316FDF6-C6D9-48D1-8C25-3839453AFABB}" destId="{90106628-54ED-4AE0-9564-029DF00FD989}" srcOrd="0" destOrd="0" presId="urn:microsoft.com/office/officeart/2005/8/layout/hierarchy1"/>
    <dgm:cxn modelId="{BD17A4C5-0CD7-4EBF-9A11-4A9607E342A5}" type="presParOf" srcId="{90106628-54ED-4AE0-9564-029DF00FD989}" destId="{8DBCB167-A34F-4E5B-B942-FBECF55034D8}" srcOrd="0" destOrd="0" presId="urn:microsoft.com/office/officeart/2005/8/layout/hierarchy1"/>
    <dgm:cxn modelId="{5B9B01FD-55B2-49F7-B688-74D3E2812703}" type="presParOf" srcId="{90106628-54ED-4AE0-9564-029DF00FD989}" destId="{E39FFDFC-5E1C-424B-BF72-9A5E1A0BA928}" srcOrd="1" destOrd="0" presId="urn:microsoft.com/office/officeart/2005/8/layout/hierarchy1"/>
    <dgm:cxn modelId="{E1A64EF4-A7BA-422C-AD2D-62D3153BC446}" type="presParOf" srcId="{7316FDF6-C6D9-48D1-8C25-3839453AFABB}" destId="{BD7FA542-B518-4196-90F6-CF2327ACD78B}" srcOrd="1" destOrd="0" presId="urn:microsoft.com/office/officeart/2005/8/layout/hierarchy1"/>
    <dgm:cxn modelId="{19CF9C98-8430-4992-B434-B9D0A5686C3C}" type="presParOf" srcId="{BD7FA542-B518-4196-90F6-CF2327ACD78B}" destId="{9F1AB010-E035-402C-B863-804D97BF404A}" srcOrd="0" destOrd="0" presId="urn:microsoft.com/office/officeart/2005/8/layout/hierarchy1"/>
    <dgm:cxn modelId="{5E162EF4-3FB5-46FF-AE12-F9E8540D3461}" type="presParOf" srcId="{BD7FA542-B518-4196-90F6-CF2327ACD78B}" destId="{A1DCAE22-86BC-4674-AB43-4EF46F6BFC3B}" srcOrd="1" destOrd="0" presId="urn:microsoft.com/office/officeart/2005/8/layout/hierarchy1"/>
    <dgm:cxn modelId="{A6F62CE9-8C59-4484-A308-D692CF4663A8}" type="presParOf" srcId="{A1DCAE22-86BC-4674-AB43-4EF46F6BFC3B}" destId="{422ACE08-1064-45E1-BC5A-22BB0CEE40AA}" srcOrd="0" destOrd="0" presId="urn:microsoft.com/office/officeart/2005/8/layout/hierarchy1"/>
    <dgm:cxn modelId="{DF56409A-C4E8-4A55-A12B-3E89727A6F0D}" type="presParOf" srcId="{422ACE08-1064-45E1-BC5A-22BB0CEE40AA}" destId="{A8A2B9B2-0CEB-44B5-A643-DC1D50954AA6}" srcOrd="0" destOrd="0" presId="urn:microsoft.com/office/officeart/2005/8/layout/hierarchy1"/>
    <dgm:cxn modelId="{2F72F7DA-6FF2-4CFA-B6BE-DE492ED36C02}" type="presParOf" srcId="{422ACE08-1064-45E1-BC5A-22BB0CEE40AA}" destId="{CAB4CA0A-F529-4AC9-AA50-56CCE802B586}" srcOrd="1" destOrd="0" presId="urn:microsoft.com/office/officeart/2005/8/layout/hierarchy1"/>
    <dgm:cxn modelId="{D6FC9A0A-4625-48A0-91BB-812791E50939}" type="presParOf" srcId="{A1DCAE22-86BC-4674-AB43-4EF46F6BFC3B}" destId="{0D7DC624-5E07-43E4-A2BF-66C477DC101A}" srcOrd="1" destOrd="0" presId="urn:microsoft.com/office/officeart/2005/8/layout/hierarchy1"/>
    <dgm:cxn modelId="{D5D09ADC-E43A-4C43-A2F9-EA0E9AD4BC1C}" type="presParOf" srcId="{BD7FA542-B518-4196-90F6-CF2327ACD78B}" destId="{EF498E67-A461-40FC-A34A-613915AF2801}" srcOrd="2" destOrd="0" presId="urn:microsoft.com/office/officeart/2005/8/layout/hierarchy1"/>
    <dgm:cxn modelId="{97F5897C-4E3D-49EA-ADC7-8C3365E237CD}" type="presParOf" srcId="{BD7FA542-B518-4196-90F6-CF2327ACD78B}" destId="{1187A381-95BD-4DA3-A557-4796196FEE55}" srcOrd="3" destOrd="0" presId="urn:microsoft.com/office/officeart/2005/8/layout/hierarchy1"/>
    <dgm:cxn modelId="{9279D0B7-0CCC-450D-A61C-2897BB43CA30}" type="presParOf" srcId="{1187A381-95BD-4DA3-A557-4796196FEE55}" destId="{24487127-40CE-4AD3-A558-5A331B730C55}" srcOrd="0" destOrd="0" presId="urn:microsoft.com/office/officeart/2005/8/layout/hierarchy1"/>
    <dgm:cxn modelId="{3B05DDBF-6C7F-4CE2-9AF6-A4BA554DC673}" type="presParOf" srcId="{24487127-40CE-4AD3-A558-5A331B730C55}" destId="{59A19E90-E02B-4538-8418-AE23F437A436}" srcOrd="0" destOrd="0" presId="urn:microsoft.com/office/officeart/2005/8/layout/hierarchy1"/>
    <dgm:cxn modelId="{7F7BC8CF-556F-4754-A010-928EADE8EA69}" type="presParOf" srcId="{24487127-40CE-4AD3-A558-5A331B730C55}" destId="{DE14AF19-8F55-468F-B838-1443D84B93F3}" srcOrd="1" destOrd="0" presId="urn:microsoft.com/office/officeart/2005/8/layout/hierarchy1"/>
    <dgm:cxn modelId="{9867B9A5-472C-4FC5-AFC3-D2BAA900F956}" type="presParOf" srcId="{1187A381-95BD-4DA3-A557-4796196FEE55}" destId="{5502975E-8083-4196-8682-050D26634C42}"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598E07-55C7-4C62-906C-AF1B69F9BB6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82451E5-426F-43DC-901F-B8E33B4D9C98}">
      <dgm:prSet/>
      <dgm:spPr/>
      <dgm:t>
        <a:bodyPr/>
        <a:lstStyle/>
        <a:p>
          <a:r>
            <a:rPr lang="en-US" dirty="0"/>
            <a:t>There are many methods how to select the best chromosomes </a:t>
          </a:r>
          <a:r>
            <a:rPr lang="en-US" baseline="-25000" dirty="0"/>
            <a:t>[4]</a:t>
          </a:r>
          <a:endParaRPr lang="en-US" dirty="0"/>
        </a:p>
      </dgm:t>
    </dgm:pt>
    <dgm:pt modelId="{0C9402AC-2EE7-427F-8111-FC5E23F10E3D}" type="parTrans" cxnId="{D6EEC9B4-837F-44BB-82D9-198D566BEDC7}">
      <dgm:prSet/>
      <dgm:spPr/>
      <dgm:t>
        <a:bodyPr/>
        <a:lstStyle/>
        <a:p>
          <a:endParaRPr lang="en-US"/>
        </a:p>
      </dgm:t>
    </dgm:pt>
    <dgm:pt modelId="{4E280E1E-7827-4465-A4D2-6151785F289B}" type="sibTrans" cxnId="{D6EEC9B4-837F-44BB-82D9-198D566BEDC7}">
      <dgm:prSet/>
      <dgm:spPr/>
      <dgm:t>
        <a:bodyPr/>
        <a:lstStyle/>
        <a:p>
          <a:endParaRPr lang="en-US"/>
        </a:p>
      </dgm:t>
    </dgm:pt>
    <dgm:pt modelId="{937D3FDB-8276-4898-97B0-D73F2DF7ED1B}">
      <dgm:prSet/>
      <dgm:spPr/>
      <dgm:t>
        <a:bodyPr/>
        <a:lstStyle/>
        <a:p>
          <a:r>
            <a:rPr lang="en-US" u="sng" dirty="0">
              <a:solidFill>
                <a:srgbClr val="0A89E0"/>
              </a:solidFill>
            </a:rPr>
            <a:t>Fitness-proportionate selection</a:t>
          </a:r>
          <a:r>
            <a:rPr lang="en-US" dirty="0"/>
            <a:t> (making an individual's survival probability a function of its fitness score) </a:t>
          </a:r>
        </a:p>
      </dgm:t>
    </dgm:pt>
    <dgm:pt modelId="{C55D10F0-5303-46E0-8ADC-790CE651DF7A}" type="parTrans" cxnId="{2AA38D2E-553F-43EE-B802-C9464629C29F}">
      <dgm:prSet/>
      <dgm:spPr/>
      <dgm:t>
        <a:bodyPr/>
        <a:lstStyle/>
        <a:p>
          <a:endParaRPr lang="en-US"/>
        </a:p>
      </dgm:t>
    </dgm:pt>
    <dgm:pt modelId="{BC3D2309-18D7-4BBA-ABB6-2D7AF39552E3}" type="sibTrans" cxnId="{2AA38D2E-553F-43EE-B802-C9464629C29F}">
      <dgm:prSet/>
      <dgm:spPr/>
      <dgm:t>
        <a:bodyPr/>
        <a:lstStyle/>
        <a:p>
          <a:endParaRPr lang="en-US"/>
        </a:p>
      </dgm:t>
    </dgm:pt>
    <dgm:pt modelId="{BF2E1B9C-C094-43FC-8C33-AE08A79BF309}">
      <dgm:prSet/>
      <dgm:spPr/>
      <dgm:t>
        <a:bodyPr/>
        <a:lstStyle/>
        <a:p>
          <a:r>
            <a:rPr lang="tr-TR" u="none" dirty="0"/>
            <a:t>   	</a:t>
          </a:r>
          <a:r>
            <a:rPr lang="en-US" u="none" dirty="0"/>
            <a:t>R</a:t>
          </a:r>
          <a:r>
            <a:rPr lang="en-US" u="sng" dirty="0"/>
            <a:t>oulette wheel selection (most common)</a:t>
          </a:r>
          <a:endParaRPr lang="en-US" dirty="0"/>
        </a:p>
      </dgm:t>
    </dgm:pt>
    <dgm:pt modelId="{E471DF8E-5C86-4216-A771-898F7005AA65}" type="parTrans" cxnId="{FE0DD2F1-3AD1-4A38-A970-9EDA7BC6AAC4}">
      <dgm:prSet/>
      <dgm:spPr/>
      <dgm:t>
        <a:bodyPr/>
        <a:lstStyle/>
        <a:p>
          <a:endParaRPr lang="en-US"/>
        </a:p>
      </dgm:t>
    </dgm:pt>
    <dgm:pt modelId="{8F8A60E8-E448-4506-B948-FA449AD4EF01}" type="sibTrans" cxnId="{FE0DD2F1-3AD1-4A38-A970-9EDA7BC6AAC4}">
      <dgm:prSet/>
      <dgm:spPr/>
      <dgm:t>
        <a:bodyPr/>
        <a:lstStyle/>
        <a:p>
          <a:endParaRPr lang="en-US"/>
        </a:p>
      </dgm:t>
    </dgm:pt>
    <dgm:pt modelId="{57B29934-444B-4910-8598-F6FB5364B974}">
      <dgm:prSet/>
      <dgm:spPr/>
      <dgm:t>
        <a:bodyPr/>
        <a:lstStyle/>
        <a:p>
          <a:r>
            <a:rPr lang="tr-TR" u="none" dirty="0"/>
            <a:t>   	</a:t>
          </a:r>
          <a:r>
            <a:rPr lang="en-US" u="none" dirty="0"/>
            <a:t>S</a:t>
          </a:r>
          <a:r>
            <a:rPr lang="en-US" u="sng" dirty="0"/>
            <a:t>tochastic universal sampling</a:t>
          </a:r>
          <a:endParaRPr lang="en-US" dirty="0"/>
        </a:p>
      </dgm:t>
    </dgm:pt>
    <dgm:pt modelId="{0E706631-BFF3-4FE5-8BF3-46C9FB4D908B}" type="parTrans" cxnId="{CF5D65AF-03F2-44C2-8A2E-A9A79E065BB8}">
      <dgm:prSet/>
      <dgm:spPr/>
      <dgm:t>
        <a:bodyPr/>
        <a:lstStyle/>
        <a:p>
          <a:endParaRPr lang="en-US"/>
        </a:p>
      </dgm:t>
    </dgm:pt>
    <dgm:pt modelId="{61D9B081-3108-4FBE-917D-67AC9723E53D}" type="sibTrans" cxnId="{CF5D65AF-03F2-44C2-8A2E-A9A79E065BB8}">
      <dgm:prSet/>
      <dgm:spPr/>
      <dgm:t>
        <a:bodyPr/>
        <a:lstStyle/>
        <a:p>
          <a:endParaRPr lang="en-US"/>
        </a:p>
      </dgm:t>
    </dgm:pt>
    <dgm:pt modelId="{71688344-0331-4F76-AB2B-B3EF2DF0A0E4}">
      <dgm:prSet/>
      <dgm:spPr/>
      <dgm:t>
        <a:bodyPr/>
        <a:lstStyle/>
        <a:p>
          <a:r>
            <a:rPr lang="en-US" dirty="0">
              <a:hlinkClick xmlns:r="http://schemas.openxmlformats.org/officeDocument/2006/relationships" r:id="rId1"/>
            </a:rPr>
            <a:t>Tournament selection</a:t>
          </a:r>
          <a:endParaRPr lang="en-US" dirty="0"/>
        </a:p>
      </dgm:t>
    </dgm:pt>
    <dgm:pt modelId="{ADA1F678-6397-4CAB-B173-B7522640CDD5}" type="parTrans" cxnId="{EEFB1904-49C0-41F4-9919-AD74E8841854}">
      <dgm:prSet/>
      <dgm:spPr/>
      <dgm:t>
        <a:bodyPr/>
        <a:lstStyle/>
        <a:p>
          <a:endParaRPr lang="en-US"/>
        </a:p>
      </dgm:t>
    </dgm:pt>
    <dgm:pt modelId="{CA473B16-E5B1-42DB-AAB0-098832EB66F0}" type="sibTrans" cxnId="{EEFB1904-49C0-41F4-9919-AD74E8841854}">
      <dgm:prSet/>
      <dgm:spPr/>
      <dgm:t>
        <a:bodyPr/>
        <a:lstStyle/>
        <a:p>
          <a:endParaRPr lang="en-US"/>
        </a:p>
      </dgm:t>
    </dgm:pt>
    <dgm:pt modelId="{0CBAF688-2F08-4ECA-AFF1-E270DB4701DE}">
      <dgm:prSet/>
      <dgm:spPr/>
      <dgm:t>
        <a:bodyPr/>
        <a:lstStyle/>
        <a:p>
          <a:r>
            <a:rPr lang="en-US">
              <a:hlinkClick xmlns:r="http://schemas.openxmlformats.org/officeDocument/2006/relationships" r:id="rId2"/>
            </a:rPr>
            <a:t>Truncation selection</a:t>
          </a:r>
          <a:endParaRPr lang="en-US"/>
        </a:p>
      </dgm:t>
    </dgm:pt>
    <dgm:pt modelId="{0EEB15E3-9756-4C5C-8A1B-AA0A1D5554DC}" type="parTrans" cxnId="{121F9B8F-B04C-4E27-91BE-4AED79750572}">
      <dgm:prSet/>
      <dgm:spPr/>
      <dgm:t>
        <a:bodyPr/>
        <a:lstStyle/>
        <a:p>
          <a:endParaRPr lang="en-US"/>
        </a:p>
      </dgm:t>
    </dgm:pt>
    <dgm:pt modelId="{D96E387A-DA51-44EC-BE4D-A3737DBA6C05}" type="sibTrans" cxnId="{121F9B8F-B04C-4E27-91BE-4AED79750572}">
      <dgm:prSet/>
      <dgm:spPr/>
      <dgm:t>
        <a:bodyPr/>
        <a:lstStyle/>
        <a:p>
          <a:endParaRPr lang="en-US"/>
        </a:p>
      </dgm:t>
    </dgm:pt>
    <dgm:pt modelId="{024F528E-C7A0-4D56-A47D-ECDFB0C797A1}">
      <dgm:prSet/>
      <dgm:spPr/>
      <dgm:t>
        <a:bodyPr/>
        <a:lstStyle/>
        <a:p>
          <a:r>
            <a:rPr lang="en-US" u="sng">
              <a:hlinkClick xmlns:r="http://schemas.openxmlformats.org/officeDocument/2006/relationships" r:id="rId3"/>
            </a:rPr>
            <a:t>Rank selection</a:t>
          </a:r>
          <a:endParaRPr lang="en-US"/>
        </a:p>
      </dgm:t>
    </dgm:pt>
    <dgm:pt modelId="{0E28C045-D957-4334-9D8B-116223699DC4}" type="parTrans" cxnId="{7FC40695-50A1-4C9F-875E-E98CCCEBAA31}">
      <dgm:prSet/>
      <dgm:spPr/>
      <dgm:t>
        <a:bodyPr/>
        <a:lstStyle/>
        <a:p>
          <a:endParaRPr lang="en-US"/>
        </a:p>
      </dgm:t>
    </dgm:pt>
    <dgm:pt modelId="{84C0964E-DD8C-47C8-99C9-E15552A48A53}" type="sibTrans" cxnId="{7FC40695-50A1-4C9F-875E-E98CCCEBAA31}">
      <dgm:prSet/>
      <dgm:spPr/>
      <dgm:t>
        <a:bodyPr/>
        <a:lstStyle/>
        <a:p>
          <a:endParaRPr lang="en-US"/>
        </a:p>
      </dgm:t>
    </dgm:pt>
    <dgm:pt modelId="{17494F0E-379F-4609-A9B5-B6E40B52258D}">
      <dgm:prSet/>
      <dgm:spPr/>
      <dgm:t>
        <a:bodyPr/>
        <a:lstStyle/>
        <a:p>
          <a:r>
            <a:rPr lang="en-US">
              <a:hlinkClick xmlns:r="http://schemas.openxmlformats.org/officeDocument/2006/relationships" r:id="rId4"/>
            </a:rPr>
            <a:t>Sigma scaling</a:t>
          </a:r>
          <a:r>
            <a:rPr lang="en-US"/>
            <a:t> (as Rank Selection, but not too strong in early generations and not too weak once the population has stabilised and fitness differences are smaller)</a:t>
          </a:r>
        </a:p>
      </dgm:t>
    </dgm:pt>
    <dgm:pt modelId="{CF35D283-8914-4B1D-BCDE-CC43CB65A963}" type="parTrans" cxnId="{5025486C-CF93-4D69-B3EF-A94F49B852C4}">
      <dgm:prSet/>
      <dgm:spPr/>
      <dgm:t>
        <a:bodyPr/>
        <a:lstStyle/>
        <a:p>
          <a:endParaRPr lang="en-US"/>
        </a:p>
      </dgm:t>
    </dgm:pt>
    <dgm:pt modelId="{495BE120-462E-4635-B4F3-A5FEBA405522}" type="sibTrans" cxnId="{5025486C-CF93-4D69-B3EF-A94F49B852C4}">
      <dgm:prSet/>
      <dgm:spPr/>
      <dgm:t>
        <a:bodyPr/>
        <a:lstStyle/>
        <a:p>
          <a:endParaRPr lang="en-US"/>
        </a:p>
      </dgm:t>
    </dgm:pt>
    <dgm:pt modelId="{45C61208-BB8C-42B0-BA1C-74F67B6A6248}">
      <dgm:prSet/>
      <dgm:spPr/>
      <dgm:t>
        <a:bodyPr/>
        <a:lstStyle/>
        <a:p>
          <a:r>
            <a:rPr lang="en-US">
              <a:hlinkClick xmlns:r="http://schemas.openxmlformats.org/officeDocument/2006/relationships" r:id="rId5"/>
            </a:rPr>
            <a:t>Elitism</a:t>
          </a:r>
          <a:r>
            <a:rPr lang="en-US"/>
            <a:t> (When cross-over or mutation results in offspring that are weaker than the parents. It involves copying a small propotion of the fittest candidates, unchanged, into the next generation)</a:t>
          </a:r>
        </a:p>
      </dgm:t>
    </dgm:pt>
    <dgm:pt modelId="{49FB53DD-9536-487C-94A4-48DED2C14F66}" type="parTrans" cxnId="{D5EE4778-1471-4847-8FDA-CE9ABDA787FB}">
      <dgm:prSet/>
      <dgm:spPr/>
      <dgm:t>
        <a:bodyPr/>
        <a:lstStyle/>
        <a:p>
          <a:endParaRPr lang="en-US"/>
        </a:p>
      </dgm:t>
    </dgm:pt>
    <dgm:pt modelId="{3B9792ED-7AD8-420D-ACCC-477D7DC0C089}" type="sibTrans" cxnId="{D5EE4778-1471-4847-8FDA-CE9ABDA787FB}">
      <dgm:prSet/>
      <dgm:spPr/>
      <dgm:t>
        <a:bodyPr/>
        <a:lstStyle/>
        <a:p>
          <a:endParaRPr lang="en-US"/>
        </a:p>
      </dgm:t>
    </dgm:pt>
    <dgm:pt modelId="{D9459D14-7EE2-4375-87EA-0B9BF88676B9}">
      <dgm:prSet/>
      <dgm:spPr/>
      <dgm:t>
        <a:bodyPr/>
        <a:lstStyle/>
        <a:p>
          <a:r>
            <a:rPr lang="en-US"/>
            <a:t>Chromosomes are selected from the population to be parents to crossover. </a:t>
          </a:r>
          <a:r>
            <a:rPr lang="en-US" baseline="-25000"/>
            <a:t>[2] </a:t>
          </a:r>
          <a:endParaRPr lang="en-US"/>
        </a:p>
      </dgm:t>
    </dgm:pt>
    <dgm:pt modelId="{FE837CB0-2656-42AA-B142-CE0567E67E10}" type="sibTrans" cxnId="{D6E585A3-9D77-41EE-A189-2F269F0E681B}">
      <dgm:prSet/>
      <dgm:spPr/>
      <dgm:t>
        <a:bodyPr/>
        <a:lstStyle/>
        <a:p>
          <a:endParaRPr lang="en-US"/>
        </a:p>
      </dgm:t>
    </dgm:pt>
    <dgm:pt modelId="{C83F474F-8BE6-43B3-9555-00E76B48C416}" type="parTrans" cxnId="{D6E585A3-9D77-41EE-A189-2F269F0E681B}">
      <dgm:prSet/>
      <dgm:spPr/>
      <dgm:t>
        <a:bodyPr/>
        <a:lstStyle/>
        <a:p>
          <a:endParaRPr lang="en-US"/>
        </a:p>
      </dgm:t>
    </dgm:pt>
    <dgm:pt modelId="{75076B0F-787F-4D4C-93D3-4532F10CE2EC}" type="pres">
      <dgm:prSet presAssocID="{0C598E07-55C7-4C62-906C-AF1B69F9BB6E}" presName="linear" presStyleCnt="0">
        <dgm:presLayoutVars>
          <dgm:animLvl val="lvl"/>
          <dgm:resizeHandles val="exact"/>
        </dgm:presLayoutVars>
      </dgm:prSet>
      <dgm:spPr/>
    </dgm:pt>
    <dgm:pt modelId="{32AA0D9D-51E4-46B2-9C32-C572AEE313E8}" type="pres">
      <dgm:prSet presAssocID="{D9459D14-7EE2-4375-87EA-0B9BF88676B9}" presName="parentText" presStyleLbl="node1" presStyleIdx="0" presStyleCnt="2">
        <dgm:presLayoutVars>
          <dgm:chMax val="0"/>
          <dgm:bulletEnabled val="1"/>
        </dgm:presLayoutVars>
      </dgm:prSet>
      <dgm:spPr/>
    </dgm:pt>
    <dgm:pt modelId="{A03CC0C4-483F-48BC-AD3E-CAB8491F8CA0}" type="pres">
      <dgm:prSet presAssocID="{FE837CB0-2656-42AA-B142-CE0567E67E10}" presName="spacer" presStyleCnt="0"/>
      <dgm:spPr/>
    </dgm:pt>
    <dgm:pt modelId="{64AA7EE1-32D4-45D3-B1A8-C607B1C9C235}" type="pres">
      <dgm:prSet presAssocID="{382451E5-426F-43DC-901F-B8E33B4D9C98}" presName="parentText" presStyleLbl="node1" presStyleIdx="1" presStyleCnt="2">
        <dgm:presLayoutVars>
          <dgm:chMax val="0"/>
          <dgm:bulletEnabled val="1"/>
        </dgm:presLayoutVars>
      </dgm:prSet>
      <dgm:spPr/>
    </dgm:pt>
    <dgm:pt modelId="{347AF707-83E1-414B-9259-56E88AEC5E09}" type="pres">
      <dgm:prSet presAssocID="{382451E5-426F-43DC-901F-B8E33B4D9C98}" presName="childText" presStyleLbl="revTx" presStyleIdx="0" presStyleCnt="1">
        <dgm:presLayoutVars>
          <dgm:bulletEnabled val="1"/>
        </dgm:presLayoutVars>
      </dgm:prSet>
      <dgm:spPr/>
    </dgm:pt>
  </dgm:ptLst>
  <dgm:cxnLst>
    <dgm:cxn modelId="{EEFB1904-49C0-41F4-9919-AD74E8841854}" srcId="{382451E5-426F-43DC-901F-B8E33B4D9C98}" destId="{71688344-0331-4F76-AB2B-B3EF2DF0A0E4}" srcOrd="1" destOrd="0" parTransId="{ADA1F678-6397-4CAB-B173-B7522640CDD5}" sibTransId="{CA473B16-E5B1-42DB-AAB0-098832EB66F0}"/>
    <dgm:cxn modelId="{F56BA815-61E6-4DF3-9048-E19941C755EB}" type="presOf" srcId="{BF2E1B9C-C094-43FC-8C33-AE08A79BF309}" destId="{347AF707-83E1-414B-9259-56E88AEC5E09}" srcOrd="0" destOrd="1" presId="urn:microsoft.com/office/officeart/2005/8/layout/vList2"/>
    <dgm:cxn modelId="{2AA38D2E-553F-43EE-B802-C9464629C29F}" srcId="{382451E5-426F-43DC-901F-B8E33B4D9C98}" destId="{937D3FDB-8276-4898-97B0-D73F2DF7ED1B}" srcOrd="0" destOrd="0" parTransId="{C55D10F0-5303-46E0-8ADC-790CE651DF7A}" sibTransId="{BC3D2309-18D7-4BBA-ABB6-2D7AF39552E3}"/>
    <dgm:cxn modelId="{580A243C-CC1A-4539-B7C7-D10497919E5A}" type="presOf" srcId="{71688344-0331-4F76-AB2B-B3EF2DF0A0E4}" destId="{347AF707-83E1-414B-9259-56E88AEC5E09}" srcOrd="0" destOrd="3" presId="urn:microsoft.com/office/officeart/2005/8/layout/vList2"/>
    <dgm:cxn modelId="{5025486C-CF93-4D69-B3EF-A94F49B852C4}" srcId="{382451E5-426F-43DC-901F-B8E33B4D9C98}" destId="{17494F0E-379F-4609-A9B5-B6E40B52258D}" srcOrd="4" destOrd="0" parTransId="{CF35D283-8914-4B1D-BCDE-CC43CB65A963}" sibTransId="{495BE120-462E-4635-B4F3-A5FEBA405522}"/>
    <dgm:cxn modelId="{F259AC4F-DBEE-43CF-9C7F-1CC4A8636DB8}" type="presOf" srcId="{57B29934-444B-4910-8598-F6FB5364B974}" destId="{347AF707-83E1-414B-9259-56E88AEC5E09}" srcOrd="0" destOrd="2" presId="urn:microsoft.com/office/officeart/2005/8/layout/vList2"/>
    <dgm:cxn modelId="{D5EE4778-1471-4847-8FDA-CE9ABDA787FB}" srcId="{382451E5-426F-43DC-901F-B8E33B4D9C98}" destId="{45C61208-BB8C-42B0-BA1C-74F67B6A6248}" srcOrd="5" destOrd="0" parTransId="{49FB53DD-9536-487C-94A4-48DED2C14F66}" sibTransId="{3B9792ED-7AD8-420D-ACCC-477D7DC0C089}"/>
    <dgm:cxn modelId="{F8D84980-75D8-4FF5-9821-1421D111B525}" type="presOf" srcId="{024F528E-C7A0-4D56-A47D-ECDFB0C797A1}" destId="{347AF707-83E1-414B-9259-56E88AEC5E09}" srcOrd="0" destOrd="5" presId="urn:microsoft.com/office/officeart/2005/8/layout/vList2"/>
    <dgm:cxn modelId="{8AEA9485-4078-4159-A7B5-8D239153DE1B}" type="presOf" srcId="{45C61208-BB8C-42B0-BA1C-74F67B6A6248}" destId="{347AF707-83E1-414B-9259-56E88AEC5E09}" srcOrd="0" destOrd="7" presId="urn:microsoft.com/office/officeart/2005/8/layout/vList2"/>
    <dgm:cxn modelId="{8DB47487-C306-4329-8DE3-A2F76B9A0260}" type="presOf" srcId="{0CBAF688-2F08-4ECA-AFF1-E270DB4701DE}" destId="{347AF707-83E1-414B-9259-56E88AEC5E09}" srcOrd="0" destOrd="4" presId="urn:microsoft.com/office/officeart/2005/8/layout/vList2"/>
    <dgm:cxn modelId="{121F9B8F-B04C-4E27-91BE-4AED79750572}" srcId="{382451E5-426F-43DC-901F-B8E33B4D9C98}" destId="{0CBAF688-2F08-4ECA-AFF1-E270DB4701DE}" srcOrd="2" destOrd="0" parTransId="{0EEB15E3-9756-4C5C-8A1B-AA0A1D5554DC}" sibTransId="{D96E387A-DA51-44EC-BE4D-A3737DBA6C05}"/>
    <dgm:cxn modelId="{7FC40695-50A1-4C9F-875E-E98CCCEBAA31}" srcId="{382451E5-426F-43DC-901F-B8E33B4D9C98}" destId="{024F528E-C7A0-4D56-A47D-ECDFB0C797A1}" srcOrd="3" destOrd="0" parTransId="{0E28C045-D957-4334-9D8B-116223699DC4}" sibTransId="{84C0964E-DD8C-47C8-99C9-E15552A48A53}"/>
    <dgm:cxn modelId="{4161729B-A82E-453E-94F3-96F1F1229A40}" type="presOf" srcId="{17494F0E-379F-4609-A9B5-B6E40B52258D}" destId="{347AF707-83E1-414B-9259-56E88AEC5E09}" srcOrd="0" destOrd="6" presId="urn:microsoft.com/office/officeart/2005/8/layout/vList2"/>
    <dgm:cxn modelId="{D6E585A3-9D77-41EE-A189-2F269F0E681B}" srcId="{0C598E07-55C7-4C62-906C-AF1B69F9BB6E}" destId="{D9459D14-7EE2-4375-87EA-0B9BF88676B9}" srcOrd="0" destOrd="0" parTransId="{C83F474F-8BE6-43B3-9555-00E76B48C416}" sibTransId="{FE837CB0-2656-42AA-B142-CE0567E67E10}"/>
    <dgm:cxn modelId="{CF5D65AF-03F2-44C2-8A2E-A9A79E065BB8}" srcId="{937D3FDB-8276-4898-97B0-D73F2DF7ED1B}" destId="{57B29934-444B-4910-8598-F6FB5364B974}" srcOrd="1" destOrd="0" parTransId="{0E706631-BFF3-4FE5-8BF3-46C9FB4D908B}" sibTransId="{61D9B081-3108-4FBE-917D-67AC9723E53D}"/>
    <dgm:cxn modelId="{D6EEC9B4-837F-44BB-82D9-198D566BEDC7}" srcId="{0C598E07-55C7-4C62-906C-AF1B69F9BB6E}" destId="{382451E5-426F-43DC-901F-B8E33B4D9C98}" srcOrd="1" destOrd="0" parTransId="{0C9402AC-2EE7-427F-8111-FC5E23F10E3D}" sibTransId="{4E280E1E-7827-4465-A4D2-6151785F289B}"/>
    <dgm:cxn modelId="{D599C7BC-7E4D-48C0-85C0-7FF0B7F1D53F}" type="presOf" srcId="{0C598E07-55C7-4C62-906C-AF1B69F9BB6E}" destId="{75076B0F-787F-4D4C-93D3-4532F10CE2EC}" srcOrd="0" destOrd="0" presId="urn:microsoft.com/office/officeart/2005/8/layout/vList2"/>
    <dgm:cxn modelId="{DDA8C0DF-9074-45D1-AB4D-9DEEA808AD3E}" type="presOf" srcId="{D9459D14-7EE2-4375-87EA-0B9BF88676B9}" destId="{32AA0D9D-51E4-46B2-9C32-C572AEE313E8}" srcOrd="0" destOrd="0" presId="urn:microsoft.com/office/officeart/2005/8/layout/vList2"/>
    <dgm:cxn modelId="{D93A6BE7-02C2-416F-A812-F94535303B42}" type="presOf" srcId="{937D3FDB-8276-4898-97B0-D73F2DF7ED1B}" destId="{347AF707-83E1-414B-9259-56E88AEC5E09}" srcOrd="0" destOrd="0" presId="urn:microsoft.com/office/officeart/2005/8/layout/vList2"/>
    <dgm:cxn modelId="{AB2E27ED-B448-43DA-8FD3-6F4867FA5BB2}" type="presOf" srcId="{382451E5-426F-43DC-901F-B8E33B4D9C98}" destId="{64AA7EE1-32D4-45D3-B1A8-C607B1C9C235}" srcOrd="0" destOrd="0" presId="urn:microsoft.com/office/officeart/2005/8/layout/vList2"/>
    <dgm:cxn modelId="{FE0DD2F1-3AD1-4A38-A970-9EDA7BC6AAC4}" srcId="{937D3FDB-8276-4898-97B0-D73F2DF7ED1B}" destId="{BF2E1B9C-C094-43FC-8C33-AE08A79BF309}" srcOrd="0" destOrd="0" parTransId="{E471DF8E-5C86-4216-A771-898F7005AA65}" sibTransId="{8F8A60E8-E448-4506-B948-FA449AD4EF01}"/>
    <dgm:cxn modelId="{151DB10A-C758-4769-B1FC-1376281EC97B}" type="presParOf" srcId="{75076B0F-787F-4D4C-93D3-4532F10CE2EC}" destId="{32AA0D9D-51E4-46B2-9C32-C572AEE313E8}" srcOrd="0" destOrd="0" presId="urn:microsoft.com/office/officeart/2005/8/layout/vList2"/>
    <dgm:cxn modelId="{75103E3C-5900-4DA9-8954-7CE125E00686}" type="presParOf" srcId="{75076B0F-787F-4D4C-93D3-4532F10CE2EC}" destId="{A03CC0C4-483F-48BC-AD3E-CAB8491F8CA0}" srcOrd="1" destOrd="0" presId="urn:microsoft.com/office/officeart/2005/8/layout/vList2"/>
    <dgm:cxn modelId="{DDAA540C-7D9B-4211-94B1-E1C6F1FEB19C}" type="presParOf" srcId="{75076B0F-787F-4D4C-93D3-4532F10CE2EC}" destId="{64AA7EE1-32D4-45D3-B1A8-C607B1C9C235}" srcOrd="2" destOrd="0" presId="urn:microsoft.com/office/officeart/2005/8/layout/vList2"/>
    <dgm:cxn modelId="{9EC0E286-37A1-4799-BB44-C9C6B7ACA705}" type="presParOf" srcId="{75076B0F-787F-4D4C-93D3-4532F10CE2EC}" destId="{347AF707-83E1-414B-9259-56E88AEC5E09}"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491B-ECDD-487E-94B8-8CF950062FD4}">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EDA9F-C49E-4A6D-9D69-93DE4471B820}">
      <dsp:nvSpPr>
        <dsp:cNvPr id="0" name=""/>
        <dsp:cNvSpPr/>
      </dsp:nvSpPr>
      <dsp:spPr>
        <a:xfrm>
          <a:off x="0" y="623"/>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Quick Overview</a:t>
          </a:r>
        </a:p>
      </dsp:txBody>
      <dsp:txXfrm>
        <a:off x="0" y="623"/>
        <a:ext cx="6492875" cy="510415"/>
      </dsp:txXfrm>
    </dsp:sp>
    <dsp:sp modelId="{3D7D0B35-CEC9-4FED-A60C-80269460C8E6}">
      <dsp:nvSpPr>
        <dsp:cNvPr id="0" name=""/>
        <dsp:cNvSpPr/>
      </dsp:nvSpPr>
      <dsp:spPr>
        <a:xfrm>
          <a:off x="0" y="511038"/>
          <a:ext cx="6492875" cy="0"/>
        </a:xfrm>
        <a:prstGeom prst="line">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4E5C2-C9BB-4D51-9D49-4B3571914CB2}">
      <dsp:nvSpPr>
        <dsp:cNvPr id="0" name=""/>
        <dsp:cNvSpPr/>
      </dsp:nvSpPr>
      <dsp:spPr>
        <a:xfrm>
          <a:off x="0" y="511038"/>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dirty="0"/>
            <a:t>Biological Background</a:t>
          </a:r>
          <a:endParaRPr lang="en-US" sz="2300" kern="1200" dirty="0"/>
        </a:p>
      </dsp:txBody>
      <dsp:txXfrm>
        <a:off x="0" y="511038"/>
        <a:ext cx="6492875" cy="510415"/>
      </dsp:txXfrm>
    </dsp:sp>
    <dsp:sp modelId="{360DCBB6-EE60-403E-8B4B-4FB1B704F817}">
      <dsp:nvSpPr>
        <dsp:cNvPr id="0" name=""/>
        <dsp:cNvSpPr/>
      </dsp:nvSpPr>
      <dsp:spPr>
        <a:xfrm>
          <a:off x="0" y="1021453"/>
          <a:ext cx="6492875" cy="0"/>
        </a:xfrm>
        <a:prstGeom prst="lin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138671-51EB-4CAD-8862-2434EAC9A1EB}">
      <dsp:nvSpPr>
        <dsp:cNvPr id="0" name=""/>
        <dsp:cNvSpPr/>
      </dsp:nvSpPr>
      <dsp:spPr>
        <a:xfrm>
          <a:off x="0" y="1021453"/>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dirty="0"/>
            <a:t>Basic Structure</a:t>
          </a:r>
          <a:endParaRPr lang="en-US" sz="2300" b="0" kern="1200" dirty="0"/>
        </a:p>
      </dsp:txBody>
      <dsp:txXfrm>
        <a:off x="0" y="1021453"/>
        <a:ext cx="6492875" cy="510415"/>
      </dsp:txXfrm>
    </dsp:sp>
    <dsp:sp modelId="{550009BA-2F4D-4A31-9436-F3B8DF5E9982}">
      <dsp:nvSpPr>
        <dsp:cNvPr id="0" name=""/>
        <dsp:cNvSpPr/>
      </dsp:nvSpPr>
      <dsp:spPr>
        <a:xfrm>
          <a:off x="0" y="1531869"/>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5DD74-CB87-4D44-AA58-EC223DFA56FF}">
      <dsp:nvSpPr>
        <dsp:cNvPr id="0" name=""/>
        <dsp:cNvSpPr/>
      </dsp:nvSpPr>
      <dsp:spPr>
        <a:xfrm>
          <a:off x="0" y="1531869"/>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dirty="0"/>
            <a:t>Representation</a:t>
          </a:r>
          <a:r>
            <a:rPr lang="tr-TR" sz="2300" b="0" kern="1200" dirty="0"/>
            <a:t> (Encoding)</a:t>
          </a:r>
          <a:endParaRPr lang="en-US" sz="2300" b="0" kern="1200" dirty="0"/>
        </a:p>
      </dsp:txBody>
      <dsp:txXfrm>
        <a:off x="0" y="1531869"/>
        <a:ext cx="6492875" cy="510415"/>
      </dsp:txXfrm>
    </dsp:sp>
    <dsp:sp modelId="{862C2A4F-7CBF-4A7C-AEFA-3831D5992EAE}">
      <dsp:nvSpPr>
        <dsp:cNvPr id="0" name=""/>
        <dsp:cNvSpPr/>
      </dsp:nvSpPr>
      <dsp:spPr>
        <a:xfrm>
          <a:off x="0" y="2042284"/>
          <a:ext cx="6492875" cy="0"/>
        </a:xfrm>
        <a:prstGeom prst="lin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54AB0-5125-45EC-B58F-0CCCF5CDF4E6}">
      <dsp:nvSpPr>
        <dsp:cNvPr id="0" name=""/>
        <dsp:cNvSpPr/>
      </dsp:nvSpPr>
      <dsp:spPr>
        <a:xfrm>
          <a:off x="0" y="2042284"/>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dirty="0"/>
            <a:t>Algorithm</a:t>
          </a:r>
        </a:p>
      </dsp:txBody>
      <dsp:txXfrm>
        <a:off x="0" y="2042284"/>
        <a:ext cx="6492875" cy="510415"/>
      </dsp:txXfrm>
    </dsp:sp>
    <dsp:sp modelId="{0A1516C8-6010-4C6B-840C-EF8548BD3CBB}">
      <dsp:nvSpPr>
        <dsp:cNvPr id="0" name=""/>
        <dsp:cNvSpPr/>
      </dsp:nvSpPr>
      <dsp:spPr>
        <a:xfrm>
          <a:off x="0" y="2552700"/>
          <a:ext cx="6492875" cy="0"/>
        </a:xfrm>
        <a:prstGeom prst="line">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F2C00D-4754-4F40-8C73-E3904EA63DDE}">
      <dsp:nvSpPr>
        <dsp:cNvPr id="0" name=""/>
        <dsp:cNvSpPr/>
      </dsp:nvSpPr>
      <dsp:spPr>
        <a:xfrm>
          <a:off x="0" y="2552700"/>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Advantages</a:t>
          </a:r>
        </a:p>
      </dsp:txBody>
      <dsp:txXfrm>
        <a:off x="0" y="2552700"/>
        <a:ext cx="6492875" cy="510415"/>
      </dsp:txXfrm>
    </dsp:sp>
    <dsp:sp modelId="{19C16456-EAAA-4E52-A189-8EE236B4EAD7}">
      <dsp:nvSpPr>
        <dsp:cNvPr id="0" name=""/>
        <dsp:cNvSpPr/>
      </dsp:nvSpPr>
      <dsp:spPr>
        <a:xfrm>
          <a:off x="0" y="3063115"/>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E6CF7-DE7E-402D-977A-E699CD46A894}">
      <dsp:nvSpPr>
        <dsp:cNvPr id="0" name=""/>
        <dsp:cNvSpPr/>
      </dsp:nvSpPr>
      <dsp:spPr>
        <a:xfrm>
          <a:off x="0" y="3063115"/>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b="0" kern="1200" dirty="0"/>
            <a:t>Disa</a:t>
          </a:r>
          <a:r>
            <a:rPr lang="en-US" sz="2300" b="0" kern="1200" dirty="0" err="1"/>
            <a:t>dvantages</a:t>
          </a:r>
          <a:endParaRPr lang="en-US" sz="2300" b="0" kern="1200" dirty="0"/>
        </a:p>
      </dsp:txBody>
      <dsp:txXfrm>
        <a:off x="0" y="3063115"/>
        <a:ext cx="6492875" cy="510415"/>
      </dsp:txXfrm>
    </dsp:sp>
    <dsp:sp modelId="{6E43F6CC-43EC-4E6A-939E-7A021091D740}">
      <dsp:nvSpPr>
        <dsp:cNvPr id="0" name=""/>
        <dsp:cNvSpPr/>
      </dsp:nvSpPr>
      <dsp:spPr>
        <a:xfrm>
          <a:off x="0" y="3573530"/>
          <a:ext cx="6492875" cy="0"/>
        </a:xfrm>
        <a:prstGeom prst="line">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B3A38-369C-437C-977F-B1E613CC75FF}">
      <dsp:nvSpPr>
        <dsp:cNvPr id="0" name=""/>
        <dsp:cNvSpPr/>
      </dsp:nvSpPr>
      <dsp:spPr>
        <a:xfrm>
          <a:off x="0" y="3573530"/>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Limitations</a:t>
          </a:r>
        </a:p>
      </dsp:txBody>
      <dsp:txXfrm>
        <a:off x="0" y="3573530"/>
        <a:ext cx="6492875" cy="510415"/>
      </dsp:txXfrm>
    </dsp:sp>
    <dsp:sp modelId="{5707054B-040B-4A96-82DC-B38D457B970E}">
      <dsp:nvSpPr>
        <dsp:cNvPr id="0" name=""/>
        <dsp:cNvSpPr/>
      </dsp:nvSpPr>
      <dsp:spPr>
        <a:xfrm>
          <a:off x="0" y="4083946"/>
          <a:ext cx="6492875" cy="0"/>
        </a:xfrm>
        <a:prstGeom prst="lin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F2AF6-87C4-4456-BF2A-61BB27E66413}">
      <dsp:nvSpPr>
        <dsp:cNvPr id="0" name=""/>
        <dsp:cNvSpPr/>
      </dsp:nvSpPr>
      <dsp:spPr>
        <a:xfrm>
          <a:off x="0" y="4083946"/>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dirty="0"/>
            <a:t>Examples</a:t>
          </a:r>
          <a:endParaRPr lang="en-US" sz="2300" kern="1200" dirty="0"/>
        </a:p>
      </dsp:txBody>
      <dsp:txXfrm>
        <a:off x="0" y="4083946"/>
        <a:ext cx="6492875" cy="510415"/>
      </dsp:txXfrm>
    </dsp:sp>
    <dsp:sp modelId="{5D1FF496-25CE-4092-9077-C7F2F36D6726}">
      <dsp:nvSpPr>
        <dsp:cNvPr id="0" name=""/>
        <dsp:cNvSpPr/>
      </dsp:nvSpPr>
      <dsp:spPr>
        <a:xfrm>
          <a:off x="0" y="459436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53CF4-EE41-40FB-9B1C-6DB4383F8E5D}">
      <dsp:nvSpPr>
        <dsp:cNvPr id="0" name=""/>
        <dsp:cNvSpPr/>
      </dsp:nvSpPr>
      <dsp:spPr>
        <a:xfrm>
          <a:off x="0" y="4594361"/>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Conclusion</a:t>
          </a:r>
        </a:p>
      </dsp:txBody>
      <dsp:txXfrm>
        <a:off x="0" y="4594361"/>
        <a:ext cx="6492875" cy="5104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68B2F-B842-4123-9EB5-D712E75DCEC3}">
      <dsp:nvSpPr>
        <dsp:cNvPr id="0" name=""/>
        <dsp:cNvSpPr/>
      </dsp:nvSpPr>
      <dsp:spPr>
        <a:xfrm>
          <a:off x="0" y="81118"/>
          <a:ext cx="5115491" cy="2359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Mutation is a genetic operator used to maintain genetic diversity from one generation of a population to the next. It is similar to biological mutation </a:t>
          </a:r>
          <a:r>
            <a:rPr lang="en-US" sz="2300" kern="1200" baseline="-30000" dirty="0"/>
            <a:t>[</a:t>
          </a:r>
          <a:r>
            <a:rPr lang="tr-TR" sz="2300" kern="1200" baseline="-30000" dirty="0"/>
            <a:t>4</a:t>
          </a:r>
          <a:r>
            <a:rPr lang="en-US" sz="2300" kern="1200" baseline="-30000" dirty="0"/>
            <a:t>]</a:t>
          </a:r>
          <a:endParaRPr lang="en-US" sz="2300" kern="1200" dirty="0"/>
        </a:p>
      </dsp:txBody>
      <dsp:txXfrm>
        <a:off x="115190" y="196308"/>
        <a:ext cx="4885111" cy="2129290"/>
      </dsp:txXfrm>
    </dsp:sp>
    <dsp:sp modelId="{80D9C3C5-99FC-4B80-A45B-50FF450579AE}">
      <dsp:nvSpPr>
        <dsp:cNvPr id="0" name=""/>
        <dsp:cNvSpPr/>
      </dsp:nvSpPr>
      <dsp:spPr>
        <a:xfrm>
          <a:off x="0" y="2507029"/>
          <a:ext cx="5115491" cy="2359670"/>
        </a:xfrm>
        <a:prstGeom prst="round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purpose of mutation in GAs is preserving and introducing diversity. Mutation should allow the algorithm to avoid local minima by preventing the population of chromosomes from becoming too similar to each other.</a:t>
          </a:r>
          <a:r>
            <a:rPr lang="tr-TR" sz="2300" kern="1200" baseline="-25000"/>
            <a:t>[4]</a:t>
          </a:r>
          <a:endParaRPr lang="en-US" sz="2300" kern="1200"/>
        </a:p>
      </dsp:txBody>
      <dsp:txXfrm>
        <a:off x="115190" y="2622219"/>
        <a:ext cx="4885111" cy="21292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0762-26B6-44F7-9E24-90AD52CD87A0}">
      <dsp:nvSpPr>
        <dsp:cNvPr id="0" name=""/>
        <dsp:cNvSpPr/>
      </dsp:nvSpPr>
      <dsp:spPr>
        <a:xfrm>
          <a:off x="0" y="248184"/>
          <a:ext cx="10515600" cy="35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D14CAA-FAB2-4BD2-856D-8E7CD1D37F85}">
      <dsp:nvSpPr>
        <dsp:cNvPr id="0" name=""/>
        <dsp:cNvSpPr/>
      </dsp:nvSpPr>
      <dsp:spPr>
        <a:xfrm>
          <a:off x="525780" y="41544"/>
          <a:ext cx="736092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dirty="0"/>
            <a:t>Developed: USA in the 1970’s</a:t>
          </a:r>
        </a:p>
      </dsp:txBody>
      <dsp:txXfrm>
        <a:off x="545955" y="61719"/>
        <a:ext cx="7320570" cy="372930"/>
      </dsp:txXfrm>
    </dsp:sp>
    <dsp:sp modelId="{3E44E2D4-5AD9-4A2C-B838-8A22CF221CFF}">
      <dsp:nvSpPr>
        <dsp:cNvPr id="0" name=""/>
        <dsp:cNvSpPr/>
      </dsp:nvSpPr>
      <dsp:spPr>
        <a:xfrm>
          <a:off x="0" y="883224"/>
          <a:ext cx="10515600" cy="352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9536FA-3241-429F-BCD5-BFF01131FA6A}">
      <dsp:nvSpPr>
        <dsp:cNvPr id="0" name=""/>
        <dsp:cNvSpPr/>
      </dsp:nvSpPr>
      <dsp:spPr>
        <a:xfrm>
          <a:off x="525780" y="676584"/>
          <a:ext cx="7360920" cy="413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dirty="0"/>
            <a:t>Early names: J. Holland, K. DeJong, D. Goldberg</a:t>
          </a:r>
        </a:p>
      </dsp:txBody>
      <dsp:txXfrm>
        <a:off x="545955" y="696759"/>
        <a:ext cx="7320570" cy="372930"/>
      </dsp:txXfrm>
    </dsp:sp>
    <dsp:sp modelId="{97833F87-9B71-4DEB-BF15-1D00D59D8FC2}">
      <dsp:nvSpPr>
        <dsp:cNvPr id="0" name=""/>
        <dsp:cNvSpPr/>
      </dsp:nvSpPr>
      <dsp:spPr>
        <a:xfrm>
          <a:off x="0" y="1518264"/>
          <a:ext cx="10515600" cy="5953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tr-TR" sz="1400" kern="1200" dirty="0"/>
            <a:t>D</a:t>
          </a:r>
          <a:r>
            <a:rPr lang="en-US" sz="1400" kern="1200" dirty="0" err="1"/>
            <a:t>iscrete</a:t>
          </a:r>
          <a:r>
            <a:rPr lang="en-US" sz="1400" kern="1200" dirty="0"/>
            <a:t> </a:t>
          </a:r>
          <a:r>
            <a:rPr lang="tr-TR" sz="1400" kern="1200" dirty="0"/>
            <a:t>o</a:t>
          </a:r>
          <a:r>
            <a:rPr lang="en-US" sz="1400" kern="1200" dirty="0" err="1"/>
            <a:t>ptimization</a:t>
          </a:r>
          <a:endParaRPr lang="en-US" sz="1400" kern="1200" dirty="0"/>
        </a:p>
      </dsp:txBody>
      <dsp:txXfrm>
        <a:off x="0" y="1518264"/>
        <a:ext cx="10515600" cy="595350"/>
      </dsp:txXfrm>
    </dsp:sp>
    <dsp:sp modelId="{EFE96E58-7D6C-4C5D-80BB-538621A6CE72}">
      <dsp:nvSpPr>
        <dsp:cNvPr id="0" name=""/>
        <dsp:cNvSpPr/>
      </dsp:nvSpPr>
      <dsp:spPr>
        <a:xfrm>
          <a:off x="525780" y="1311624"/>
          <a:ext cx="7360920" cy="4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Typically applied to:</a:t>
          </a:r>
        </a:p>
      </dsp:txBody>
      <dsp:txXfrm>
        <a:off x="545955" y="1331799"/>
        <a:ext cx="7320570" cy="372930"/>
      </dsp:txXfrm>
    </dsp:sp>
    <dsp:sp modelId="{85DB4998-7CCB-427A-A687-BCB2F4041F03}">
      <dsp:nvSpPr>
        <dsp:cNvPr id="0" name=""/>
        <dsp:cNvSpPr/>
      </dsp:nvSpPr>
      <dsp:spPr>
        <a:xfrm>
          <a:off x="0" y="2395854"/>
          <a:ext cx="10515600" cy="8158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tr-TR" sz="1400" kern="1200" dirty="0"/>
            <a:t>N</a:t>
          </a:r>
          <a:r>
            <a:rPr lang="en-US" sz="1400" kern="1200" dirty="0" err="1"/>
            <a:t>ot</a:t>
          </a:r>
          <a:r>
            <a:rPr lang="en-US" sz="1400" kern="1200" dirty="0"/>
            <a:t> too fast</a:t>
          </a:r>
        </a:p>
        <a:p>
          <a:pPr marL="114300" lvl="1" indent="-114300" algn="l" defTabSz="622300">
            <a:lnSpc>
              <a:spcPct val="90000"/>
            </a:lnSpc>
            <a:spcBef>
              <a:spcPct val="0"/>
            </a:spcBef>
            <a:spcAft>
              <a:spcPct val="15000"/>
            </a:spcAft>
            <a:buChar char="•"/>
          </a:pPr>
          <a:r>
            <a:rPr lang="tr-TR" sz="1400" kern="1200" dirty="0"/>
            <a:t>G</a:t>
          </a:r>
          <a:r>
            <a:rPr lang="en-US" sz="1400" kern="1200" dirty="0" err="1"/>
            <a:t>ood</a:t>
          </a:r>
          <a:r>
            <a:rPr lang="en-US" sz="1400" kern="1200" dirty="0"/>
            <a:t> heuristic for combinatorial problems</a:t>
          </a:r>
        </a:p>
      </dsp:txBody>
      <dsp:txXfrm>
        <a:off x="0" y="2395854"/>
        <a:ext cx="10515600" cy="815850"/>
      </dsp:txXfrm>
    </dsp:sp>
    <dsp:sp modelId="{CDAE8D1C-30DC-4409-919D-9C65B4FA89DE}">
      <dsp:nvSpPr>
        <dsp:cNvPr id="0" name=""/>
        <dsp:cNvSpPr/>
      </dsp:nvSpPr>
      <dsp:spPr>
        <a:xfrm>
          <a:off x="525780" y="2189214"/>
          <a:ext cx="7360920"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Attributed features:</a:t>
          </a:r>
        </a:p>
      </dsp:txBody>
      <dsp:txXfrm>
        <a:off x="545955" y="2209389"/>
        <a:ext cx="7320570" cy="372930"/>
      </dsp:txXfrm>
    </dsp:sp>
    <dsp:sp modelId="{B330A008-88EE-4ABC-B991-CF1A4113FC06}">
      <dsp:nvSpPr>
        <dsp:cNvPr id="0" name=""/>
        <dsp:cNvSpPr/>
      </dsp:nvSpPr>
      <dsp:spPr>
        <a:xfrm>
          <a:off x="0" y="3493944"/>
          <a:ext cx="10515600" cy="8158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Traditionally emphasizes combining information from good parents (crossover)</a:t>
          </a:r>
        </a:p>
        <a:p>
          <a:pPr marL="114300" lvl="1" indent="-114300" algn="l" defTabSz="622300">
            <a:lnSpc>
              <a:spcPct val="90000"/>
            </a:lnSpc>
            <a:spcBef>
              <a:spcPct val="0"/>
            </a:spcBef>
            <a:spcAft>
              <a:spcPct val="15000"/>
            </a:spcAft>
            <a:buChar char="•"/>
          </a:pPr>
          <a:r>
            <a:rPr lang="tr-TR" sz="1400" kern="1200" dirty="0"/>
            <a:t>M</a:t>
          </a:r>
          <a:r>
            <a:rPr lang="en-US" sz="1400" kern="1200" dirty="0"/>
            <a:t>any variants, e.g., reproduction models, operators</a:t>
          </a:r>
        </a:p>
      </dsp:txBody>
      <dsp:txXfrm>
        <a:off x="0" y="3493944"/>
        <a:ext cx="10515600" cy="815850"/>
      </dsp:txXfrm>
    </dsp:sp>
    <dsp:sp modelId="{039FBF9B-E888-45B2-88CF-8C176F94967D}">
      <dsp:nvSpPr>
        <dsp:cNvPr id="0" name=""/>
        <dsp:cNvSpPr/>
      </dsp:nvSpPr>
      <dsp:spPr>
        <a:xfrm>
          <a:off x="525780" y="3287303"/>
          <a:ext cx="7360920"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Special Features:</a:t>
          </a:r>
        </a:p>
      </dsp:txBody>
      <dsp:txXfrm>
        <a:off x="545955" y="3307478"/>
        <a:ext cx="7320570"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40CDF-899C-4159-8932-A1A2B3C50FB5}">
      <dsp:nvSpPr>
        <dsp:cNvPr id="0" name=""/>
        <dsp:cNvSpPr/>
      </dsp:nvSpPr>
      <dsp:spPr>
        <a:xfrm>
          <a:off x="34863" y="903"/>
          <a:ext cx="10323662" cy="6426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 A set of genes. Chromosome contains the solution in form of genes. </a:t>
          </a:r>
        </a:p>
      </dsp:txBody>
      <dsp:txXfrm>
        <a:off x="66234" y="32274"/>
        <a:ext cx="10260920" cy="579897"/>
      </dsp:txXfrm>
    </dsp:sp>
    <dsp:sp modelId="{6D7F984B-D3F3-4E66-A208-B2895F8A7DB9}">
      <dsp:nvSpPr>
        <dsp:cNvPr id="0" name=""/>
        <dsp:cNvSpPr/>
      </dsp:nvSpPr>
      <dsp:spPr>
        <a:xfrm>
          <a:off x="0" y="656058"/>
          <a:ext cx="10393388" cy="642639"/>
        </a:xfrm>
        <a:prstGeom prst="roundRect">
          <a:avLst/>
        </a:prstGeom>
        <a:solidFill>
          <a:schemeClr val="accent5">
            <a:hueOff val="-1752412"/>
            <a:satOff val="2577"/>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part of chromosome. A gene contains a part of solution. It determines the solution. E.g. 16743 is a chromosome and 1, 6, 7, 4 and 3 are its genes. </a:t>
          </a:r>
        </a:p>
      </dsp:txBody>
      <dsp:txXfrm>
        <a:off x="31371" y="687429"/>
        <a:ext cx="10330646" cy="579897"/>
      </dsp:txXfrm>
    </dsp:sp>
    <dsp:sp modelId="{660F6E6C-71A8-415E-8F1A-E370DF34D73A}">
      <dsp:nvSpPr>
        <dsp:cNvPr id="0" name=""/>
        <dsp:cNvSpPr/>
      </dsp:nvSpPr>
      <dsp:spPr>
        <a:xfrm>
          <a:off x="0" y="1311213"/>
          <a:ext cx="10393388" cy="642639"/>
        </a:xfrm>
        <a:prstGeom prst="roundRect">
          <a:avLst/>
        </a:prstGeom>
        <a:solidFill>
          <a:schemeClr val="accent5">
            <a:hueOff val="-3504825"/>
            <a:satOff val="5153"/>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Same as chromosome. </a:t>
          </a:r>
        </a:p>
      </dsp:txBody>
      <dsp:txXfrm>
        <a:off x="31371" y="1342584"/>
        <a:ext cx="10330646" cy="579897"/>
      </dsp:txXfrm>
    </dsp:sp>
    <dsp:sp modelId="{53087081-9B26-49AE-93B8-393A87715107}">
      <dsp:nvSpPr>
        <dsp:cNvPr id="0" name=""/>
        <dsp:cNvSpPr/>
      </dsp:nvSpPr>
      <dsp:spPr>
        <a:xfrm>
          <a:off x="0" y="1966368"/>
          <a:ext cx="10393388" cy="642639"/>
        </a:xfrm>
        <a:prstGeom prst="roundRect">
          <a:avLst/>
        </a:prstGeom>
        <a:solidFill>
          <a:schemeClr val="accent5">
            <a:hueOff val="-5257237"/>
            <a:satOff val="7730"/>
            <a:lumOff val="6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No of individuals present with same length of chromosome. </a:t>
          </a:r>
        </a:p>
      </dsp:txBody>
      <dsp:txXfrm>
        <a:off x="31371" y="1997739"/>
        <a:ext cx="10330646" cy="579897"/>
      </dsp:txXfrm>
    </dsp:sp>
    <dsp:sp modelId="{483ED705-DE1F-4DE0-B4E7-1DB03B794C4A}">
      <dsp:nvSpPr>
        <dsp:cNvPr id="0" name=""/>
        <dsp:cNvSpPr/>
      </dsp:nvSpPr>
      <dsp:spPr>
        <a:xfrm>
          <a:off x="0" y="2621524"/>
          <a:ext cx="10393388" cy="642639"/>
        </a:xfrm>
        <a:prstGeom prst="roundRect">
          <a:avLst/>
        </a:prstGeom>
        <a:solidFill>
          <a:schemeClr val="accent5">
            <a:hueOff val="-7009649"/>
            <a:satOff val="10306"/>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Fitness is the value assigned to an individual. It is based on how far or close a individual is from the solution. Greater the fitness value better the solution it contains. </a:t>
          </a:r>
        </a:p>
      </dsp:txBody>
      <dsp:txXfrm>
        <a:off x="31371" y="2652895"/>
        <a:ext cx="10330646" cy="579897"/>
      </dsp:txXfrm>
    </dsp:sp>
    <dsp:sp modelId="{9578F617-682B-45FA-A3D6-A680F673B377}">
      <dsp:nvSpPr>
        <dsp:cNvPr id="0" name=""/>
        <dsp:cNvSpPr/>
      </dsp:nvSpPr>
      <dsp:spPr>
        <a:xfrm>
          <a:off x="0" y="3276679"/>
          <a:ext cx="10393388" cy="642639"/>
        </a:xfrm>
        <a:prstGeom prst="roundRect">
          <a:avLst/>
        </a:prstGeom>
        <a:solidFill>
          <a:schemeClr val="accent5">
            <a:hueOff val="-8762062"/>
            <a:satOff val="12883"/>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Fitness function is a function which </a:t>
          </a:r>
          <a:r>
            <a:rPr lang="en-US" sz="1600" b="1" i="0" u="none" kern="1200" dirty="0"/>
            <a:t>shows the ability of an individual to “compete”</a:t>
          </a:r>
          <a:r>
            <a:rPr lang="tr-TR" sz="1600" b="1" i="0" u="none" kern="1200" dirty="0"/>
            <a:t>, </a:t>
          </a:r>
        </a:p>
        <a:p>
          <a:pPr marL="0" lvl="0" indent="0" algn="l" defTabSz="711200">
            <a:lnSpc>
              <a:spcPct val="90000"/>
            </a:lnSpc>
            <a:spcBef>
              <a:spcPct val="0"/>
            </a:spcBef>
            <a:spcAft>
              <a:spcPct val="35000"/>
            </a:spcAft>
            <a:buNone/>
          </a:pPr>
          <a:r>
            <a:rPr lang="en-US" sz="1600" b="1" i="0" u="none" kern="1200" dirty="0"/>
            <a:t>the function that the algorithm is trying to optimize </a:t>
          </a:r>
          <a:r>
            <a:rPr lang="en-US" sz="1600" kern="1200" dirty="0"/>
            <a:t>. It is problem specific. </a:t>
          </a:r>
        </a:p>
      </dsp:txBody>
      <dsp:txXfrm>
        <a:off x="31371" y="3308050"/>
        <a:ext cx="10330646" cy="579897"/>
      </dsp:txXfrm>
    </dsp:sp>
    <dsp:sp modelId="{76EED88A-41ED-44E8-85E7-ED78AFFDE421}">
      <dsp:nvSpPr>
        <dsp:cNvPr id="0" name=""/>
        <dsp:cNvSpPr/>
      </dsp:nvSpPr>
      <dsp:spPr>
        <a:xfrm>
          <a:off x="0" y="3931834"/>
          <a:ext cx="10393388" cy="642639"/>
        </a:xfrm>
        <a:prstGeom prst="roundRect">
          <a:avLst/>
        </a:prstGeom>
        <a:solidFill>
          <a:schemeClr val="accent5">
            <a:hueOff val="-10514474"/>
            <a:satOff val="15460"/>
            <a:lumOff val="1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Selecting individuals for creating the next generation. </a:t>
          </a:r>
        </a:p>
      </dsp:txBody>
      <dsp:txXfrm>
        <a:off x="31371" y="3963205"/>
        <a:ext cx="10330646" cy="579897"/>
      </dsp:txXfrm>
    </dsp:sp>
    <dsp:sp modelId="{426E39BA-92EC-4954-970E-4200FB59F026}">
      <dsp:nvSpPr>
        <dsp:cNvPr id="0" name=""/>
        <dsp:cNvSpPr/>
      </dsp:nvSpPr>
      <dsp:spPr>
        <a:xfrm>
          <a:off x="0" y="4586989"/>
          <a:ext cx="10393388" cy="642639"/>
        </a:xfrm>
        <a:prstGeom prst="roundRect">
          <a:avLst/>
        </a:prstGeom>
        <a:solidFill>
          <a:schemeClr val="accent5">
            <a:hueOff val="-12266885"/>
            <a:satOff val="18036"/>
            <a:lumOff val="15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a:t>
          </a:r>
          <a:r>
            <a:rPr lang="en-US" sz="1600" kern="1200" dirty="0"/>
            <a:t>Recombination</a:t>
          </a:r>
          <a:r>
            <a:rPr lang="tr-TR" sz="1600" kern="1200" dirty="0"/>
            <a:t>)</a:t>
          </a:r>
          <a:r>
            <a:rPr lang="en-US" sz="1600" kern="1200" dirty="0"/>
            <a:t>  Genes from parents form in some way the whole new chromosome. </a:t>
          </a:r>
        </a:p>
      </dsp:txBody>
      <dsp:txXfrm>
        <a:off x="31371" y="4618360"/>
        <a:ext cx="10330646" cy="579897"/>
      </dsp:txXfrm>
    </dsp:sp>
    <dsp:sp modelId="{2194D355-91EB-4C2D-AB5D-447388EDC69A}">
      <dsp:nvSpPr>
        <dsp:cNvPr id="0" name=""/>
        <dsp:cNvSpPr/>
      </dsp:nvSpPr>
      <dsp:spPr>
        <a:xfrm>
          <a:off x="0" y="5242145"/>
          <a:ext cx="10393388" cy="642639"/>
        </a:xfrm>
        <a:prstGeom prst="roundRec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Changing a random gene in an individual. </a:t>
          </a:r>
        </a:p>
      </dsp:txBody>
      <dsp:txXfrm>
        <a:off x="31371" y="5273516"/>
        <a:ext cx="10330646" cy="579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40CDF-899C-4159-8932-A1A2B3C50FB5}">
      <dsp:nvSpPr>
        <dsp:cNvPr id="0" name=""/>
        <dsp:cNvSpPr/>
      </dsp:nvSpPr>
      <dsp:spPr>
        <a:xfrm>
          <a:off x="17460" y="228443"/>
          <a:ext cx="10358467"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It is the value a gene takes for a</a:t>
          </a:r>
          <a:r>
            <a:rPr lang="tr-TR" sz="1600" kern="1200" dirty="0"/>
            <a:t> particular chromosome.</a:t>
          </a:r>
          <a:endParaRPr lang="en-US" sz="1600" kern="1200" dirty="0"/>
        </a:p>
      </dsp:txBody>
      <dsp:txXfrm>
        <a:off x="76859" y="287842"/>
        <a:ext cx="10239669" cy="1098002"/>
      </dsp:txXfrm>
    </dsp:sp>
    <dsp:sp modelId="{6D7F984B-D3F3-4E66-A208-B2895F8A7DB9}">
      <dsp:nvSpPr>
        <dsp:cNvPr id="0" name=""/>
        <dsp:cNvSpPr/>
      </dsp:nvSpPr>
      <dsp:spPr>
        <a:xfrm>
          <a:off x="0" y="1632444"/>
          <a:ext cx="10393388" cy="1216800"/>
        </a:xfrm>
        <a:prstGeom prst="roundRect">
          <a:avLst/>
        </a:prstGeom>
        <a:solidFill>
          <a:schemeClr val="accent5">
            <a:hueOff val="-4673100"/>
            <a:satOff val="687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Genotype is the population in the computation</a:t>
          </a:r>
          <a:r>
            <a:rPr lang="tr-TR" sz="1600" kern="1200" dirty="0"/>
            <a:t> </a:t>
          </a:r>
          <a:r>
            <a:rPr lang="en-US" sz="1600" kern="1200" dirty="0"/>
            <a:t>space. In the computation space, the solutions are</a:t>
          </a:r>
          <a:r>
            <a:rPr lang="tr-TR" sz="1600" kern="1200" dirty="0"/>
            <a:t> </a:t>
          </a:r>
          <a:r>
            <a:rPr lang="en-US" sz="1600" kern="1200" dirty="0"/>
            <a:t>represented in a way which can be easily understood and</a:t>
          </a:r>
          <a:r>
            <a:rPr lang="tr-TR" sz="1600" kern="1200" dirty="0"/>
            <a:t> </a:t>
          </a:r>
          <a:r>
            <a:rPr lang="en-US" sz="1600" kern="1200" dirty="0"/>
            <a:t>manipulated using a computing system.</a:t>
          </a:r>
        </a:p>
      </dsp:txBody>
      <dsp:txXfrm>
        <a:off x="59399" y="1691843"/>
        <a:ext cx="10274590" cy="1098002"/>
      </dsp:txXfrm>
    </dsp:sp>
    <dsp:sp modelId="{660F6E6C-71A8-415E-8F1A-E370DF34D73A}">
      <dsp:nvSpPr>
        <dsp:cNvPr id="0" name=""/>
        <dsp:cNvSpPr/>
      </dsp:nvSpPr>
      <dsp:spPr>
        <a:xfrm>
          <a:off x="0" y="3036444"/>
          <a:ext cx="10393388" cy="1216800"/>
        </a:xfrm>
        <a:prstGeom prst="roundRect">
          <a:avLst/>
        </a:prstGeom>
        <a:solidFill>
          <a:schemeClr val="accent5">
            <a:hueOff val="-9346199"/>
            <a:satOff val="13742"/>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Phenotype is the population in the actual real</a:t>
          </a:r>
          <a:r>
            <a:rPr lang="tr-TR" sz="1600" kern="1200" dirty="0"/>
            <a:t> </a:t>
          </a:r>
          <a:r>
            <a:rPr lang="en-US" sz="1600" kern="1200" dirty="0"/>
            <a:t>world solution space in which solutions are represented in</a:t>
          </a:r>
          <a:r>
            <a:rPr lang="tr-TR" sz="1600" kern="1200" dirty="0"/>
            <a:t> </a:t>
          </a:r>
          <a:r>
            <a:rPr lang="en-US" sz="1600" kern="1200" dirty="0"/>
            <a:t>a way they are represented in real world situations.</a:t>
          </a:r>
        </a:p>
      </dsp:txBody>
      <dsp:txXfrm>
        <a:off x="59399" y="3095843"/>
        <a:ext cx="10274590" cy="1098002"/>
      </dsp:txXfrm>
    </dsp:sp>
    <dsp:sp modelId="{53087081-9B26-49AE-93B8-393A87715107}">
      <dsp:nvSpPr>
        <dsp:cNvPr id="0" name=""/>
        <dsp:cNvSpPr/>
      </dsp:nvSpPr>
      <dsp:spPr>
        <a:xfrm>
          <a:off x="0" y="4440444"/>
          <a:ext cx="10393388" cy="1216800"/>
        </a:xfrm>
        <a:prstGeom prst="roundRec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For simple problems, the </a:t>
          </a:r>
          <a:r>
            <a:rPr lang="en-US" sz="1600" kern="1200" dirty="0"/>
            <a:t>phenotype and genotype spaces are the same. However,</a:t>
          </a:r>
          <a:r>
            <a:rPr lang="tr-TR" sz="1600" kern="1200" dirty="0"/>
            <a:t> </a:t>
          </a:r>
          <a:r>
            <a:rPr lang="en-US" sz="1600" kern="1200" dirty="0"/>
            <a:t>in most of the cases, the phenotype and genotype spaces</a:t>
          </a:r>
          <a:r>
            <a:rPr lang="tr-TR" sz="1600" kern="1200" dirty="0"/>
            <a:t> </a:t>
          </a:r>
          <a:r>
            <a:rPr lang="en-US" sz="1600" kern="1200" dirty="0"/>
            <a:t>are different. Decoding is a process of transforming a</a:t>
          </a:r>
          <a:r>
            <a:rPr lang="tr-TR" sz="1600" kern="1200" dirty="0"/>
            <a:t> </a:t>
          </a:r>
          <a:r>
            <a:rPr lang="en-US" sz="1600" kern="1200" dirty="0"/>
            <a:t>solution from the genotype to the phenotype space, while</a:t>
          </a:r>
          <a:r>
            <a:rPr lang="tr-TR" sz="1600" kern="1200" dirty="0"/>
            <a:t> </a:t>
          </a:r>
          <a:r>
            <a:rPr lang="en-US" sz="1600" kern="1200" dirty="0"/>
            <a:t>encoding is a process of transforming from the phenotype</a:t>
          </a:r>
          <a:r>
            <a:rPr lang="tr-TR" sz="1600" kern="1200" dirty="0"/>
            <a:t> </a:t>
          </a:r>
          <a:r>
            <a:rPr lang="en-US" sz="1600" kern="1200" dirty="0"/>
            <a:t>to genotype </a:t>
          </a:r>
          <a:r>
            <a:rPr lang="en-US" sz="1600" kern="1200" dirty="0" err="1"/>
            <a:t>space.Decoding</a:t>
          </a:r>
          <a:r>
            <a:rPr lang="en-US" sz="1600" kern="1200" dirty="0"/>
            <a:t> should be fast as it is carried</a:t>
          </a:r>
          <a:r>
            <a:rPr lang="tr-TR" sz="1600" kern="1200" dirty="0"/>
            <a:t> </a:t>
          </a:r>
          <a:r>
            <a:rPr lang="en-US" sz="1600" kern="1200" dirty="0"/>
            <a:t>out repeatedly in a GA during the fitness value calculation.</a:t>
          </a:r>
        </a:p>
      </dsp:txBody>
      <dsp:txXfrm>
        <a:off x="59399" y="4499843"/>
        <a:ext cx="10274590"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28E46-37B9-42F1-8ED6-BE649FC86C80}">
      <dsp:nvSpPr>
        <dsp:cNvPr id="0" name=""/>
        <dsp:cNvSpPr/>
      </dsp:nvSpPr>
      <dsp:spPr>
        <a:xfrm>
          <a:off x="0" y="219878"/>
          <a:ext cx="626364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START </a:t>
          </a:r>
        </a:p>
      </dsp:txBody>
      <dsp:txXfrm>
        <a:off x="30442" y="250320"/>
        <a:ext cx="6202756" cy="562726"/>
      </dsp:txXfrm>
    </dsp:sp>
    <dsp:sp modelId="{E8CD3131-86AF-41DC-A939-C186FFFAA631}">
      <dsp:nvSpPr>
        <dsp:cNvPr id="0" name=""/>
        <dsp:cNvSpPr/>
      </dsp:nvSpPr>
      <dsp:spPr>
        <a:xfrm>
          <a:off x="0" y="918368"/>
          <a:ext cx="626364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Generate initial population. </a:t>
          </a:r>
        </a:p>
      </dsp:txBody>
      <dsp:txXfrm>
        <a:off x="30442" y="948810"/>
        <a:ext cx="6202756" cy="562726"/>
      </dsp:txXfrm>
    </dsp:sp>
    <dsp:sp modelId="{7813E4A2-5A5F-4AD2-9A73-76ED68061BFB}">
      <dsp:nvSpPr>
        <dsp:cNvPr id="0" name=""/>
        <dsp:cNvSpPr/>
      </dsp:nvSpPr>
      <dsp:spPr>
        <a:xfrm>
          <a:off x="0" y="1616858"/>
          <a:ext cx="626364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Assign fitness function to all individuals. </a:t>
          </a:r>
        </a:p>
      </dsp:txBody>
      <dsp:txXfrm>
        <a:off x="30442" y="1647300"/>
        <a:ext cx="6202756" cy="562726"/>
      </dsp:txXfrm>
    </dsp:sp>
    <dsp:sp modelId="{A8474437-1768-4B4F-8057-6FBCEC22A8B2}">
      <dsp:nvSpPr>
        <dsp:cNvPr id="0" name=""/>
        <dsp:cNvSpPr/>
      </dsp:nvSpPr>
      <dsp:spPr>
        <a:xfrm>
          <a:off x="0" y="2315348"/>
          <a:ext cx="626364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DO UNTIL best solution is found </a:t>
          </a:r>
        </a:p>
      </dsp:txBody>
      <dsp:txXfrm>
        <a:off x="30442" y="2345790"/>
        <a:ext cx="6202756" cy="562726"/>
      </dsp:txXfrm>
    </dsp:sp>
    <dsp:sp modelId="{A9CED6C3-AC35-4731-9573-D715AA3C7CB2}">
      <dsp:nvSpPr>
        <dsp:cNvPr id="0" name=""/>
        <dsp:cNvSpPr/>
      </dsp:nvSpPr>
      <dsp:spPr>
        <a:xfrm>
          <a:off x="0" y="2938959"/>
          <a:ext cx="6263640"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Select individuals from current generation </a:t>
          </a:r>
        </a:p>
        <a:p>
          <a:pPr marL="228600" lvl="1" indent="-228600" algn="l" defTabSz="889000">
            <a:lnSpc>
              <a:spcPct val="90000"/>
            </a:lnSpc>
            <a:spcBef>
              <a:spcPct val="0"/>
            </a:spcBef>
            <a:spcAft>
              <a:spcPct val="20000"/>
            </a:spcAft>
            <a:buChar char="•"/>
          </a:pPr>
          <a:r>
            <a:rPr lang="en-US" sz="2000" kern="1200"/>
            <a:t>Create new offsprings with mutation and/or breeding </a:t>
          </a:r>
        </a:p>
        <a:p>
          <a:pPr marL="228600" lvl="1" indent="-228600" algn="l" defTabSz="889000">
            <a:lnSpc>
              <a:spcPct val="90000"/>
            </a:lnSpc>
            <a:spcBef>
              <a:spcPct val="0"/>
            </a:spcBef>
            <a:spcAft>
              <a:spcPct val="20000"/>
            </a:spcAft>
            <a:buChar char="•"/>
          </a:pPr>
          <a:r>
            <a:rPr lang="en-US" sz="2000" kern="1200"/>
            <a:t>Compute new fitness for all individuals </a:t>
          </a:r>
        </a:p>
        <a:p>
          <a:pPr marL="228600" lvl="1" indent="-228600" algn="l" defTabSz="889000">
            <a:lnSpc>
              <a:spcPct val="90000"/>
            </a:lnSpc>
            <a:spcBef>
              <a:spcPct val="0"/>
            </a:spcBef>
            <a:spcAft>
              <a:spcPct val="20000"/>
            </a:spcAft>
            <a:buChar char="•"/>
          </a:pPr>
          <a:r>
            <a:rPr lang="en-US" sz="2000" kern="1200"/>
            <a:t>Kill all unfit individuals to give space to new offsprings </a:t>
          </a:r>
        </a:p>
        <a:p>
          <a:pPr marL="228600" lvl="1" indent="-228600" algn="l" defTabSz="889000">
            <a:lnSpc>
              <a:spcPct val="90000"/>
            </a:lnSpc>
            <a:spcBef>
              <a:spcPct val="0"/>
            </a:spcBef>
            <a:spcAft>
              <a:spcPct val="20000"/>
            </a:spcAft>
            <a:buChar char="•"/>
          </a:pPr>
          <a:r>
            <a:rPr lang="en-US" sz="2000" kern="1200"/>
            <a:t>Check if best solution is found </a:t>
          </a:r>
        </a:p>
      </dsp:txBody>
      <dsp:txXfrm>
        <a:off x="0" y="2938959"/>
        <a:ext cx="6263640" cy="1722240"/>
      </dsp:txXfrm>
    </dsp:sp>
    <dsp:sp modelId="{2587077F-DE8C-4384-A514-617DC1807B0F}">
      <dsp:nvSpPr>
        <dsp:cNvPr id="0" name=""/>
        <dsp:cNvSpPr/>
      </dsp:nvSpPr>
      <dsp:spPr>
        <a:xfrm>
          <a:off x="0" y="4661199"/>
          <a:ext cx="6263640" cy="62361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LOOP END</a:t>
          </a:r>
        </a:p>
      </dsp:txBody>
      <dsp:txXfrm>
        <a:off x="30442" y="4691641"/>
        <a:ext cx="6202756"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7229D-09A1-4656-9D38-5E7126CE15DB}">
      <dsp:nvSpPr>
        <dsp:cNvPr id="0" name=""/>
        <dsp:cNvSpPr/>
      </dsp:nvSpPr>
      <dsp:spPr>
        <a:xfrm>
          <a:off x="0" y="4784520"/>
          <a:ext cx="1522412" cy="78494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274" tIns="177800" rIns="108274" bIns="177800" numCol="1" spcCol="1270" anchor="ctr" anchorCtr="0">
          <a:noAutofit/>
        </a:bodyPr>
        <a:lstStyle/>
        <a:p>
          <a:pPr marL="0" lvl="0" indent="0" algn="ctr" defTabSz="1111250">
            <a:lnSpc>
              <a:spcPct val="90000"/>
            </a:lnSpc>
            <a:spcBef>
              <a:spcPct val="0"/>
            </a:spcBef>
            <a:spcAft>
              <a:spcPct val="35000"/>
            </a:spcAft>
            <a:buNone/>
          </a:pPr>
          <a:r>
            <a:rPr lang="en-US" sz="2500" kern="1200"/>
            <a:t>Replace</a:t>
          </a:r>
        </a:p>
      </dsp:txBody>
      <dsp:txXfrm>
        <a:off x="0" y="4784520"/>
        <a:ext cx="1522412" cy="784940"/>
      </dsp:txXfrm>
    </dsp:sp>
    <dsp:sp modelId="{71A4830C-8535-4804-A1F6-C3C6D26F6586}">
      <dsp:nvSpPr>
        <dsp:cNvPr id="0" name=""/>
        <dsp:cNvSpPr/>
      </dsp:nvSpPr>
      <dsp:spPr>
        <a:xfrm>
          <a:off x="1522412" y="4784520"/>
          <a:ext cx="4567237" cy="78494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645" tIns="177800" rIns="92645" bIns="177800" numCol="1" spcCol="1270" anchor="ctr" anchorCtr="0">
          <a:noAutofit/>
        </a:bodyPr>
        <a:lstStyle/>
        <a:p>
          <a:pPr marL="0" lvl="0" indent="0" algn="l" defTabSz="622300">
            <a:lnSpc>
              <a:spcPct val="90000"/>
            </a:lnSpc>
            <a:spcBef>
              <a:spcPct val="0"/>
            </a:spcBef>
            <a:spcAft>
              <a:spcPct val="35000"/>
            </a:spcAft>
            <a:buNone/>
          </a:pPr>
          <a:r>
            <a:rPr lang="en-US" sz="1400" kern="1200"/>
            <a:t>Replace the whole population with the resulting offspring</a:t>
          </a:r>
        </a:p>
      </dsp:txBody>
      <dsp:txXfrm>
        <a:off x="1522412" y="4784520"/>
        <a:ext cx="4567237" cy="784940"/>
      </dsp:txXfrm>
    </dsp:sp>
    <dsp:sp modelId="{B2D62486-5C78-4693-B63E-942F00EC153D}">
      <dsp:nvSpPr>
        <dsp:cNvPr id="0" name=""/>
        <dsp:cNvSpPr/>
      </dsp:nvSpPr>
      <dsp:spPr>
        <a:xfrm rot="10800000">
          <a:off x="0" y="3589056"/>
          <a:ext cx="1522412" cy="1207238"/>
        </a:xfrm>
        <a:prstGeom prst="upArrowCallout">
          <a:avLst>
            <a:gd name="adj1" fmla="val 5000"/>
            <a:gd name="adj2" fmla="val 10000"/>
            <a:gd name="adj3" fmla="val 15000"/>
            <a:gd name="adj4" fmla="val 64977"/>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274" tIns="177800" rIns="108274" bIns="177800" numCol="1" spcCol="1270" anchor="ctr" anchorCtr="0">
          <a:noAutofit/>
        </a:bodyPr>
        <a:lstStyle/>
        <a:p>
          <a:pPr marL="0" lvl="0" indent="0" algn="ctr" defTabSz="1111250">
            <a:lnSpc>
              <a:spcPct val="90000"/>
            </a:lnSpc>
            <a:spcBef>
              <a:spcPct val="0"/>
            </a:spcBef>
            <a:spcAft>
              <a:spcPct val="35000"/>
            </a:spcAft>
            <a:buNone/>
          </a:pPr>
          <a:r>
            <a:rPr lang="tr-TR" sz="2500" kern="1200" dirty="0"/>
            <a:t>Mutation</a:t>
          </a:r>
          <a:endParaRPr lang="en-US" sz="2500" kern="1200" dirty="0"/>
        </a:p>
      </dsp:txBody>
      <dsp:txXfrm rot="-10800000">
        <a:off x="0" y="3589056"/>
        <a:ext cx="1522412" cy="784704"/>
      </dsp:txXfrm>
    </dsp:sp>
    <dsp:sp modelId="{8E977592-03FE-4FE1-9A94-2CB0BC8164AC}">
      <dsp:nvSpPr>
        <dsp:cNvPr id="0" name=""/>
        <dsp:cNvSpPr/>
      </dsp:nvSpPr>
      <dsp:spPr>
        <a:xfrm>
          <a:off x="1522412" y="3589056"/>
          <a:ext cx="4567237" cy="784704"/>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645" tIns="177800" rIns="92645" bIns="177800" numCol="1" spcCol="1270" anchor="ctr" anchorCtr="0">
          <a:noAutofit/>
        </a:bodyPr>
        <a:lstStyle/>
        <a:p>
          <a:pPr marL="0" lvl="0" indent="0" algn="l" defTabSz="622300">
            <a:lnSpc>
              <a:spcPct val="90000"/>
            </a:lnSpc>
            <a:spcBef>
              <a:spcPct val="0"/>
            </a:spcBef>
            <a:spcAft>
              <a:spcPct val="35000"/>
            </a:spcAft>
            <a:buNone/>
          </a:pPr>
          <a:r>
            <a:rPr lang="en-US" sz="1400" kern="1200"/>
            <a:t>For each offspring apply mutation (bit-flip with probability pm independently for each bit)</a:t>
          </a:r>
        </a:p>
      </dsp:txBody>
      <dsp:txXfrm>
        <a:off x="1522412" y="3589056"/>
        <a:ext cx="4567237" cy="784704"/>
      </dsp:txXfrm>
    </dsp:sp>
    <dsp:sp modelId="{80F5F040-CF71-4725-AA88-0C3C293055B7}">
      <dsp:nvSpPr>
        <dsp:cNvPr id="0" name=""/>
        <dsp:cNvSpPr/>
      </dsp:nvSpPr>
      <dsp:spPr>
        <a:xfrm rot="10800000">
          <a:off x="0" y="2393592"/>
          <a:ext cx="1522412" cy="1207238"/>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274" tIns="177800" rIns="108274" bIns="177800" numCol="1" spcCol="1270" anchor="ctr" anchorCtr="0">
          <a:noAutofit/>
        </a:bodyPr>
        <a:lstStyle/>
        <a:p>
          <a:pPr marL="0" lvl="0" indent="0" algn="ctr" defTabSz="1111250">
            <a:lnSpc>
              <a:spcPct val="90000"/>
            </a:lnSpc>
            <a:spcBef>
              <a:spcPct val="0"/>
            </a:spcBef>
            <a:spcAft>
              <a:spcPct val="35000"/>
            </a:spcAft>
            <a:buNone/>
          </a:pPr>
          <a:r>
            <a:rPr lang="tr-TR" sz="2500" kern="1200" dirty="0"/>
            <a:t>C</a:t>
          </a:r>
          <a:r>
            <a:rPr lang="en-US" sz="2500" kern="1200" dirty="0" err="1"/>
            <a:t>rossover</a:t>
          </a:r>
          <a:endParaRPr lang="en-US" sz="2500" kern="1200" dirty="0"/>
        </a:p>
      </dsp:txBody>
      <dsp:txXfrm rot="-10800000">
        <a:off x="0" y="2393592"/>
        <a:ext cx="1522412" cy="784704"/>
      </dsp:txXfrm>
    </dsp:sp>
    <dsp:sp modelId="{C09061B7-3A18-422A-B8CF-F7513880C6C6}">
      <dsp:nvSpPr>
        <dsp:cNvPr id="0" name=""/>
        <dsp:cNvSpPr/>
      </dsp:nvSpPr>
      <dsp:spPr>
        <a:xfrm>
          <a:off x="1522412" y="2393592"/>
          <a:ext cx="4567237" cy="784704"/>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645" tIns="177800" rIns="92645" bIns="177800" numCol="1" spcCol="1270" anchor="ctr" anchorCtr="0">
          <a:noAutofit/>
        </a:bodyPr>
        <a:lstStyle/>
        <a:p>
          <a:pPr marL="0" lvl="0" indent="0" algn="l" defTabSz="622300">
            <a:lnSpc>
              <a:spcPct val="90000"/>
            </a:lnSpc>
            <a:spcBef>
              <a:spcPct val="0"/>
            </a:spcBef>
            <a:spcAft>
              <a:spcPct val="35000"/>
            </a:spcAft>
            <a:buNone/>
          </a:pPr>
          <a:r>
            <a:rPr lang="en-US" sz="1400" kern="1200" dirty="0"/>
            <a:t>For each consecutive pair apply crossover with probability pc , otherwise copy parents</a:t>
          </a:r>
        </a:p>
      </dsp:txBody>
      <dsp:txXfrm>
        <a:off x="1522412" y="2393592"/>
        <a:ext cx="4567237" cy="784704"/>
      </dsp:txXfrm>
    </dsp:sp>
    <dsp:sp modelId="{27ED684B-3814-4C02-B66D-124C2304DC67}">
      <dsp:nvSpPr>
        <dsp:cNvPr id="0" name=""/>
        <dsp:cNvSpPr/>
      </dsp:nvSpPr>
      <dsp:spPr>
        <a:xfrm rot="10800000">
          <a:off x="0" y="1198127"/>
          <a:ext cx="1522412" cy="1207238"/>
        </a:xfrm>
        <a:prstGeom prst="upArrowCallout">
          <a:avLst>
            <a:gd name="adj1" fmla="val 5000"/>
            <a:gd name="adj2" fmla="val 10000"/>
            <a:gd name="adj3" fmla="val 15000"/>
            <a:gd name="adj4" fmla="val 64977"/>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274" tIns="177800" rIns="108274" bIns="177800" numCol="1" spcCol="1270" anchor="ctr" anchorCtr="0">
          <a:noAutofit/>
        </a:bodyPr>
        <a:lstStyle/>
        <a:p>
          <a:pPr marL="0" lvl="0" indent="0" algn="ctr" defTabSz="1111250">
            <a:lnSpc>
              <a:spcPct val="90000"/>
            </a:lnSpc>
            <a:spcBef>
              <a:spcPct val="0"/>
            </a:spcBef>
            <a:spcAft>
              <a:spcPct val="35000"/>
            </a:spcAft>
            <a:buNone/>
          </a:pPr>
          <a:r>
            <a:rPr lang="en-US" sz="2500" kern="1200"/>
            <a:t>Shuffle</a:t>
          </a:r>
        </a:p>
      </dsp:txBody>
      <dsp:txXfrm rot="-10800000">
        <a:off x="0" y="1198127"/>
        <a:ext cx="1522412" cy="784704"/>
      </dsp:txXfrm>
    </dsp:sp>
    <dsp:sp modelId="{96B17A33-60AD-41F8-8E97-352DA2CCA919}">
      <dsp:nvSpPr>
        <dsp:cNvPr id="0" name=""/>
        <dsp:cNvSpPr/>
      </dsp:nvSpPr>
      <dsp:spPr>
        <a:xfrm>
          <a:off x="1522412" y="1198127"/>
          <a:ext cx="4567237" cy="784704"/>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645" tIns="177800" rIns="92645" bIns="177800" numCol="1" spcCol="1270" anchor="ctr" anchorCtr="0">
          <a:noAutofit/>
        </a:bodyPr>
        <a:lstStyle/>
        <a:p>
          <a:pPr marL="0" lvl="0" indent="0" algn="l" defTabSz="622300">
            <a:lnSpc>
              <a:spcPct val="90000"/>
            </a:lnSpc>
            <a:spcBef>
              <a:spcPct val="0"/>
            </a:spcBef>
            <a:spcAft>
              <a:spcPct val="35000"/>
            </a:spcAft>
            <a:buNone/>
          </a:pPr>
          <a:r>
            <a:rPr lang="en-US" sz="1400" kern="1200"/>
            <a:t>Shuffle the mating pool</a:t>
          </a:r>
        </a:p>
      </dsp:txBody>
      <dsp:txXfrm>
        <a:off x="1522412" y="1198127"/>
        <a:ext cx="4567237" cy="784704"/>
      </dsp:txXfrm>
    </dsp:sp>
    <dsp:sp modelId="{3F6EEA41-694C-4EB7-8DDF-4DA0738A1F6D}">
      <dsp:nvSpPr>
        <dsp:cNvPr id="0" name=""/>
        <dsp:cNvSpPr/>
      </dsp:nvSpPr>
      <dsp:spPr>
        <a:xfrm rot="10800000">
          <a:off x="0" y="2663"/>
          <a:ext cx="1522412" cy="1207238"/>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274" tIns="177800" rIns="108274" bIns="177800" numCol="1" spcCol="1270" anchor="ctr" anchorCtr="0">
          <a:noAutofit/>
        </a:bodyPr>
        <a:lstStyle/>
        <a:p>
          <a:pPr marL="0" lvl="0" indent="0" algn="ctr" defTabSz="1111250">
            <a:lnSpc>
              <a:spcPct val="90000"/>
            </a:lnSpc>
            <a:spcBef>
              <a:spcPct val="0"/>
            </a:spcBef>
            <a:spcAft>
              <a:spcPct val="35000"/>
            </a:spcAft>
            <a:buNone/>
          </a:pPr>
          <a:r>
            <a:rPr lang="en-US" sz="2500" kern="1200"/>
            <a:t>Select</a:t>
          </a:r>
        </a:p>
      </dsp:txBody>
      <dsp:txXfrm rot="-10800000">
        <a:off x="0" y="2663"/>
        <a:ext cx="1522412" cy="784704"/>
      </dsp:txXfrm>
    </dsp:sp>
    <dsp:sp modelId="{8DCFF32A-91EB-4E81-B2E5-EC2255EF2AD7}">
      <dsp:nvSpPr>
        <dsp:cNvPr id="0" name=""/>
        <dsp:cNvSpPr/>
      </dsp:nvSpPr>
      <dsp:spPr>
        <a:xfrm>
          <a:off x="1522412" y="2663"/>
          <a:ext cx="4567237" cy="78470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645" tIns="177800" rIns="92645" bIns="177800" numCol="1" spcCol="1270" anchor="t" anchorCtr="0">
          <a:noAutofit/>
        </a:bodyPr>
        <a:lstStyle/>
        <a:p>
          <a:pPr marL="0" lvl="0" indent="0" algn="l" defTabSz="622300">
            <a:lnSpc>
              <a:spcPct val="90000"/>
            </a:lnSpc>
            <a:spcBef>
              <a:spcPct val="0"/>
            </a:spcBef>
            <a:spcAft>
              <a:spcPct val="35000"/>
            </a:spcAft>
            <a:buNone/>
          </a:pPr>
          <a:r>
            <a:rPr lang="en-US" sz="1400" kern="1200"/>
            <a:t>Select parents for the mating pool </a:t>
          </a:r>
        </a:p>
        <a:p>
          <a:pPr marL="57150" lvl="1" indent="-57150" algn="l" defTabSz="488950">
            <a:lnSpc>
              <a:spcPct val="90000"/>
            </a:lnSpc>
            <a:spcBef>
              <a:spcPct val="0"/>
            </a:spcBef>
            <a:spcAft>
              <a:spcPct val="15000"/>
            </a:spcAft>
            <a:buChar char="•"/>
          </a:pPr>
          <a:r>
            <a:rPr lang="en-US" sz="1100" kern="1200"/>
            <a:t>(size of mating pool = population size)</a:t>
          </a:r>
        </a:p>
      </dsp:txBody>
      <dsp:txXfrm>
        <a:off x="1522412" y="2663"/>
        <a:ext cx="4567237" cy="7847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98E67-A461-40FC-A34A-613915AF2801}">
      <dsp:nvSpPr>
        <dsp:cNvPr id="0" name=""/>
        <dsp:cNvSpPr/>
      </dsp:nvSpPr>
      <dsp:spPr>
        <a:xfrm>
          <a:off x="2543207" y="1127476"/>
          <a:ext cx="1084049" cy="515908"/>
        </a:xfrm>
        <a:custGeom>
          <a:avLst/>
          <a:gdLst/>
          <a:ahLst/>
          <a:cxnLst/>
          <a:rect l="0" t="0" r="0" b="0"/>
          <a:pathLst>
            <a:path>
              <a:moveTo>
                <a:pt x="0" y="0"/>
              </a:moveTo>
              <a:lnTo>
                <a:pt x="0" y="351576"/>
              </a:lnTo>
              <a:lnTo>
                <a:pt x="1084049" y="351576"/>
              </a:lnTo>
              <a:lnTo>
                <a:pt x="1084049" y="5159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AB010-E035-402C-B863-804D97BF404A}">
      <dsp:nvSpPr>
        <dsp:cNvPr id="0" name=""/>
        <dsp:cNvSpPr/>
      </dsp:nvSpPr>
      <dsp:spPr>
        <a:xfrm>
          <a:off x="1459158" y="1127476"/>
          <a:ext cx="1084049" cy="515908"/>
        </a:xfrm>
        <a:custGeom>
          <a:avLst/>
          <a:gdLst/>
          <a:ahLst/>
          <a:cxnLst/>
          <a:rect l="0" t="0" r="0" b="0"/>
          <a:pathLst>
            <a:path>
              <a:moveTo>
                <a:pt x="1084049" y="0"/>
              </a:moveTo>
              <a:lnTo>
                <a:pt x="1084049" y="351576"/>
              </a:lnTo>
              <a:lnTo>
                <a:pt x="0" y="351576"/>
              </a:lnTo>
              <a:lnTo>
                <a:pt x="0" y="5159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B167-A34F-4E5B-B942-FBECF55034D8}">
      <dsp:nvSpPr>
        <dsp:cNvPr id="0" name=""/>
        <dsp:cNvSpPr/>
      </dsp:nvSpPr>
      <dsp:spPr>
        <a:xfrm>
          <a:off x="1656258" y="1050"/>
          <a:ext cx="1773898" cy="11264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39FFDFC-5E1C-424B-BF72-9A5E1A0BA928}">
      <dsp:nvSpPr>
        <dsp:cNvPr id="0" name=""/>
        <dsp:cNvSpPr/>
      </dsp:nvSpPr>
      <dsp:spPr>
        <a:xfrm>
          <a:off x="1853357" y="188295"/>
          <a:ext cx="1773898" cy="11264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1" i="0" kern="1200" baseline="0"/>
            <a:t>POPULATION INITIALIZATION</a:t>
          </a:r>
          <a:endParaRPr lang="en-US" sz="1900" kern="1200"/>
        </a:p>
      </dsp:txBody>
      <dsp:txXfrm>
        <a:off x="1886349" y="221287"/>
        <a:ext cx="1707914" cy="1060441"/>
      </dsp:txXfrm>
    </dsp:sp>
    <dsp:sp modelId="{A8A2B9B2-0CEB-44B5-A643-DC1D50954AA6}">
      <dsp:nvSpPr>
        <dsp:cNvPr id="0" name=""/>
        <dsp:cNvSpPr/>
      </dsp:nvSpPr>
      <dsp:spPr>
        <a:xfrm>
          <a:off x="572208" y="1643385"/>
          <a:ext cx="1773898" cy="11264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AB4CA0A-F529-4AC9-AA50-56CCE802B586}">
      <dsp:nvSpPr>
        <dsp:cNvPr id="0" name=""/>
        <dsp:cNvSpPr/>
      </dsp:nvSpPr>
      <dsp:spPr>
        <a:xfrm>
          <a:off x="769308" y="1830629"/>
          <a:ext cx="1773898" cy="11264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0" i="0" kern="1200" baseline="0"/>
            <a:t>RANDOM INITIALIZATION</a:t>
          </a:r>
          <a:endParaRPr lang="en-US" sz="1900" kern="1200"/>
        </a:p>
      </dsp:txBody>
      <dsp:txXfrm>
        <a:off x="802300" y="1863621"/>
        <a:ext cx="1707914" cy="1060441"/>
      </dsp:txXfrm>
    </dsp:sp>
    <dsp:sp modelId="{59A19E90-E02B-4538-8418-AE23F437A436}">
      <dsp:nvSpPr>
        <dsp:cNvPr id="0" name=""/>
        <dsp:cNvSpPr/>
      </dsp:nvSpPr>
      <dsp:spPr>
        <a:xfrm>
          <a:off x="2740307" y="1643385"/>
          <a:ext cx="1773898" cy="11264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E14AF19-8F55-468F-B838-1443D84B93F3}">
      <dsp:nvSpPr>
        <dsp:cNvPr id="0" name=""/>
        <dsp:cNvSpPr/>
      </dsp:nvSpPr>
      <dsp:spPr>
        <a:xfrm>
          <a:off x="2937407" y="1830629"/>
          <a:ext cx="1773898" cy="11264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0" i="0" kern="1200" baseline="0"/>
            <a:t>HEURISTIC INITIALIZATION</a:t>
          </a:r>
          <a:endParaRPr lang="en-US" sz="1900" kern="1200"/>
        </a:p>
      </dsp:txBody>
      <dsp:txXfrm>
        <a:off x="2970399" y="1863621"/>
        <a:ext cx="1707914" cy="10604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98E67-A461-40FC-A34A-613915AF2801}">
      <dsp:nvSpPr>
        <dsp:cNvPr id="0" name=""/>
        <dsp:cNvSpPr/>
      </dsp:nvSpPr>
      <dsp:spPr>
        <a:xfrm>
          <a:off x="1912532" y="970195"/>
          <a:ext cx="933346" cy="444188"/>
        </a:xfrm>
        <a:custGeom>
          <a:avLst/>
          <a:gdLst/>
          <a:ahLst/>
          <a:cxnLst/>
          <a:rect l="0" t="0" r="0" b="0"/>
          <a:pathLst>
            <a:path>
              <a:moveTo>
                <a:pt x="0" y="0"/>
              </a:moveTo>
              <a:lnTo>
                <a:pt x="0" y="302701"/>
              </a:lnTo>
              <a:lnTo>
                <a:pt x="933346" y="302701"/>
              </a:lnTo>
              <a:lnTo>
                <a:pt x="933346" y="444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1AB010-E035-402C-B863-804D97BF404A}">
      <dsp:nvSpPr>
        <dsp:cNvPr id="0" name=""/>
        <dsp:cNvSpPr/>
      </dsp:nvSpPr>
      <dsp:spPr>
        <a:xfrm>
          <a:off x="979185" y="970195"/>
          <a:ext cx="933346" cy="444188"/>
        </a:xfrm>
        <a:custGeom>
          <a:avLst/>
          <a:gdLst/>
          <a:ahLst/>
          <a:cxnLst/>
          <a:rect l="0" t="0" r="0" b="0"/>
          <a:pathLst>
            <a:path>
              <a:moveTo>
                <a:pt x="933346" y="0"/>
              </a:moveTo>
              <a:lnTo>
                <a:pt x="933346" y="302701"/>
              </a:lnTo>
              <a:lnTo>
                <a:pt x="0" y="302701"/>
              </a:lnTo>
              <a:lnTo>
                <a:pt x="0" y="444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CB167-A34F-4E5B-B942-FBECF55034D8}">
      <dsp:nvSpPr>
        <dsp:cNvPr id="0" name=""/>
        <dsp:cNvSpPr/>
      </dsp:nvSpPr>
      <dsp:spPr>
        <a:xfrm>
          <a:off x="1148884" y="362"/>
          <a:ext cx="1527295" cy="9698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39FFDFC-5E1C-424B-BF72-9A5E1A0BA928}">
      <dsp:nvSpPr>
        <dsp:cNvPr id="0" name=""/>
        <dsp:cNvSpPr/>
      </dsp:nvSpPr>
      <dsp:spPr>
        <a:xfrm>
          <a:off x="1318584" y="161577"/>
          <a:ext cx="1527295" cy="96983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i="0" kern="1200" baseline="0" dirty="0"/>
            <a:t>POPULATION MODEL</a:t>
          </a:r>
          <a:endParaRPr lang="en-US" sz="1600" kern="1200" dirty="0"/>
        </a:p>
      </dsp:txBody>
      <dsp:txXfrm>
        <a:off x="1346989" y="189982"/>
        <a:ext cx="1470485" cy="913022"/>
      </dsp:txXfrm>
    </dsp:sp>
    <dsp:sp modelId="{A8A2B9B2-0CEB-44B5-A643-DC1D50954AA6}">
      <dsp:nvSpPr>
        <dsp:cNvPr id="0" name=""/>
        <dsp:cNvSpPr/>
      </dsp:nvSpPr>
      <dsp:spPr>
        <a:xfrm>
          <a:off x="215537" y="1414383"/>
          <a:ext cx="1527295" cy="9698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AB4CA0A-F529-4AC9-AA50-56CCE802B586}">
      <dsp:nvSpPr>
        <dsp:cNvPr id="0" name=""/>
        <dsp:cNvSpPr/>
      </dsp:nvSpPr>
      <dsp:spPr>
        <a:xfrm>
          <a:off x="385237" y="1575597"/>
          <a:ext cx="1527295" cy="96983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mj-lt"/>
            </a:rPr>
            <a:t>STEADY STATE</a:t>
          </a:r>
          <a:endParaRPr lang="en-US" sz="1600" kern="1200" dirty="0"/>
        </a:p>
      </dsp:txBody>
      <dsp:txXfrm>
        <a:off x="413642" y="1604002"/>
        <a:ext cx="1470485" cy="913022"/>
      </dsp:txXfrm>
    </dsp:sp>
    <dsp:sp modelId="{59A19E90-E02B-4538-8418-AE23F437A436}">
      <dsp:nvSpPr>
        <dsp:cNvPr id="0" name=""/>
        <dsp:cNvSpPr/>
      </dsp:nvSpPr>
      <dsp:spPr>
        <a:xfrm>
          <a:off x="2082231" y="1414383"/>
          <a:ext cx="1527295" cy="9698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E14AF19-8F55-468F-B838-1443D84B93F3}">
      <dsp:nvSpPr>
        <dsp:cNvPr id="0" name=""/>
        <dsp:cNvSpPr/>
      </dsp:nvSpPr>
      <dsp:spPr>
        <a:xfrm>
          <a:off x="2251931" y="1575597"/>
          <a:ext cx="1527295" cy="96983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mj-lt"/>
            </a:rPr>
            <a:t>GENERATIONAL</a:t>
          </a:r>
          <a:endParaRPr lang="en-US" sz="1600" kern="1200" dirty="0"/>
        </a:p>
      </dsp:txBody>
      <dsp:txXfrm>
        <a:off x="2280336" y="1604002"/>
        <a:ext cx="1470485" cy="9130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A0D9D-51E4-46B2-9C32-C572AEE313E8}">
      <dsp:nvSpPr>
        <dsp:cNvPr id="0" name=""/>
        <dsp:cNvSpPr/>
      </dsp:nvSpPr>
      <dsp:spPr>
        <a:xfrm>
          <a:off x="0" y="278808"/>
          <a:ext cx="5115491"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Chromosomes are selected from the population to be parents to crossover. </a:t>
          </a:r>
          <a:r>
            <a:rPr lang="en-US" sz="1800" kern="1200" baseline="-25000"/>
            <a:t>[2] </a:t>
          </a:r>
          <a:endParaRPr lang="en-US" sz="1800" kern="1200"/>
        </a:p>
      </dsp:txBody>
      <dsp:txXfrm>
        <a:off x="34954" y="313762"/>
        <a:ext cx="5045583" cy="646132"/>
      </dsp:txXfrm>
    </dsp:sp>
    <dsp:sp modelId="{64AA7EE1-32D4-45D3-B1A8-C607B1C9C235}">
      <dsp:nvSpPr>
        <dsp:cNvPr id="0" name=""/>
        <dsp:cNvSpPr/>
      </dsp:nvSpPr>
      <dsp:spPr>
        <a:xfrm>
          <a:off x="0" y="1046688"/>
          <a:ext cx="5115491" cy="716040"/>
        </a:xfrm>
        <a:prstGeom prst="round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There are many methods how to select the best chromosomes </a:t>
          </a:r>
          <a:r>
            <a:rPr lang="en-US" sz="1800" kern="1200" baseline="-25000" dirty="0"/>
            <a:t>[4]</a:t>
          </a:r>
          <a:endParaRPr lang="en-US" sz="1800" kern="1200" dirty="0"/>
        </a:p>
      </dsp:txBody>
      <dsp:txXfrm>
        <a:off x="34954" y="1081642"/>
        <a:ext cx="5045583" cy="646132"/>
      </dsp:txXfrm>
    </dsp:sp>
    <dsp:sp modelId="{347AF707-83E1-414B-9259-56E88AEC5E09}">
      <dsp:nvSpPr>
        <dsp:cNvPr id="0" name=""/>
        <dsp:cNvSpPr/>
      </dsp:nvSpPr>
      <dsp:spPr>
        <a:xfrm>
          <a:off x="0" y="1762728"/>
          <a:ext cx="5115491" cy="2906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u="sng" kern="1200" dirty="0">
              <a:solidFill>
                <a:srgbClr val="0A89E0"/>
              </a:solidFill>
            </a:rPr>
            <a:t>Fitness-proportionate selection</a:t>
          </a:r>
          <a:r>
            <a:rPr lang="en-US" sz="1400" kern="1200" dirty="0"/>
            <a:t> (making an individual's survival probability a function of its fitness score) </a:t>
          </a:r>
        </a:p>
        <a:p>
          <a:pPr marL="228600" lvl="2" indent="-114300" algn="l" defTabSz="622300">
            <a:lnSpc>
              <a:spcPct val="90000"/>
            </a:lnSpc>
            <a:spcBef>
              <a:spcPct val="0"/>
            </a:spcBef>
            <a:spcAft>
              <a:spcPct val="20000"/>
            </a:spcAft>
            <a:buChar char="•"/>
          </a:pPr>
          <a:r>
            <a:rPr lang="tr-TR" sz="1400" u="none" kern="1200" dirty="0"/>
            <a:t>   	</a:t>
          </a:r>
          <a:r>
            <a:rPr lang="en-US" sz="1400" u="none" kern="1200" dirty="0"/>
            <a:t>R</a:t>
          </a:r>
          <a:r>
            <a:rPr lang="en-US" sz="1400" u="sng" kern="1200" dirty="0"/>
            <a:t>oulette wheel selection (most common)</a:t>
          </a:r>
          <a:endParaRPr lang="en-US" sz="1400" kern="1200" dirty="0"/>
        </a:p>
        <a:p>
          <a:pPr marL="228600" lvl="2" indent="-114300" algn="l" defTabSz="622300">
            <a:lnSpc>
              <a:spcPct val="90000"/>
            </a:lnSpc>
            <a:spcBef>
              <a:spcPct val="0"/>
            </a:spcBef>
            <a:spcAft>
              <a:spcPct val="20000"/>
            </a:spcAft>
            <a:buChar char="•"/>
          </a:pPr>
          <a:r>
            <a:rPr lang="tr-TR" sz="1400" u="none" kern="1200" dirty="0"/>
            <a:t>   	</a:t>
          </a:r>
          <a:r>
            <a:rPr lang="en-US" sz="1400" u="none" kern="1200" dirty="0"/>
            <a:t>S</a:t>
          </a:r>
          <a:r>
            <a:rPr lang="en-US" sz="1400" u="sng" kern="1200" dirty="0"/>
            <a:t>tochastic universal sampling</a:t>
          </a:r>
          <a:endParaRPr lang="en-US" sz="1400" kern="1200" dirty="0"/>
        </a:p>
        <a:p>
          <a:pPr marL="114300" lvl="1" indent="-114300" algn="l" defTabSz="622300">
            <a:lnSpc>
              <a:spcPct val="90000"/>
            </a:lnSpc>
            <a:spcBef>
              <a:spcPct val="0"/>
            </a:spcBef>
            <a:spcAft>
              <a:spcPct val="20000"/>
            </a:spcAft>
            <a:buChar char="•"/>
          </a:pPr>
          <a:r>
            <a:rPr lang="en-US" sz="1400" kern="1200" dirty="0">
              <a:hlinkClick xmlns:r="http://schemas.openxmlformats.org/officeDocument/2006/relationships" r:id="rId1"/>
            </a:rPr>
            <a:t>Tournament selection</a:t>
          </a:r>
          <a:endParaRPr lang="en-US" sz="1400" kern="1200" dirty="0"/>
        </a:p>
        <a:p>
          <a:pPr marL="114300" lvl="1" indent="-114300" algn="l" defTabSz="622300">
            <a:lnSpc>
              <a:spcPct val="90000"/>
            </a:lnSpc>
            <a:spcBef>
              <a:spcPct val="0"/>
            </a:spcBef>
            <a:spcAft>
              <a:spcPct val="20000"/>
            </a:spcAft>
            <a:buChar char="•"/>
          </a:pPr>
          <a:r>
            <a:rPr lang="en-US" sz="1400" kern="1200">
              <a:hlinkClick xmlns:r="http://schemas.openxmlformats.org/officeDocument/2006/relationships" r:id="rId2"/>
            </a:rPr>
            <a:t>Truncation selection</a:t>
          </a:r>
          <a:endParaRPr lang="en-US" sz="1400" kern="1200"/>
        </a:p>
        <a:p>
          <a:pPr marL="114300" lvl="1" indent="-114300" algn="l" defTabSz="622300">
            <a:lnSpc>
              <a:spcPct val="90000"/>
            </a:lnSpc>
            <a:spcBef>
              <a:spcPct val="0"/>
            </a:spcBef>
            <a:spcAft>
              <a:spcPct val="20000"/>
            </a:spcAft>
            <a:buChar char="•"/>
          </a:pPr>
          <a:r>
            <a:rPr lang="en-US" sz="1400" u="sng" kern="1200">
              <a:hlinkClick xmlns:r="http://schemas.openxmlformats.org/officeDocument/2006/relationships" r:id="rId3"/>
            </a:rPr>
            <a:t>Rank selection</a:t>
          </a:r>
          <a:endParaRPr lang="en-US" sz="1400" kern="1200"/>
        </a:p>
        <a:p>
          <a:pPr marL="114300" lvl="1" indent="-114300" algn="l" defTabSz="622300">
            <a:lnSpc>
              <a:spcPct val="90000"/>
            </a:lnSpc>
            <a:spcBef>
              <a:spcPct val="0"/>
            </a:spcBef>
            <a:spcAft>
              <a:spcPct val="20000"/>
            </a:spcAft>
            <a:buChar char="•"/>
          </a:pPr>
          <a:r>
            <a:rPr lang="en-US" sz="1400" kern="1200">
              <a:hlinkClick xmlns:r="http://schemas.openxmlformats.org/officeDocument/2006/relationships" r:id="rId4"/>
            </a:rPr>
            <a:t>Sigma scaling</a:t>
          </a:r>
          <a:r>
            <a:rPr lang="en-US" sz="1400" kern="1200"/>
            <a:t> (as Rank Selection, but not too strong in early generations and not too weak once the population has stabilised and fitness differences are smaller)</a:t>
          </a:r>
        </a:p>
        <a:p>
          <a:pPr marL="114300" lvl="1" indent="-114300" algn="l" defTabSz="622300">
            <a:lnSpc>
              <a:spcPct val="90000"/>
            </a:lnSpc>
            <a:spcBef>
              <a:spcPct val="0"/>
            </a:spcBef>
            <a:spcAft>
              <a:spcPct val="20000"/>
            </a:spcAft>
            <a:buChar char="•"/>
          </a:pPr>
          <a:r>
            <a:rPr lang="en-US" sz="1400" kern="1200">
              <a:hlinkClick xmlns:r="http://schemas.openxmlformats.org/officeDocument/2006/relationships" r:id="rId5"/>
            </a:rPr>
            <a:t>Elitism</a:t>
          </a:r>
          <a:r>
            <a:rPr lang="en-US" sz="1400" kern="1200"/>
            <a:t> (When cross-over or mutation results in offspring that are weaker than the parents. It involves copying a small propotion of the fittest candidates, unchanged, into the next generation)</a:t>
          </a:r>
        </a:p>
      </dsp:txBody>
      <dsp:txXfrm>
        <a:off x="0" y="1762728"/>
        <a:ext cx="5115491" cy="29062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ED5A9A9-8D8C-47EB-AB76-72B686497EA1}" type="datetime1">
              <a:rPr lang="tr-TR" smtClean="0"/>
              <a:t>22.11.2020</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E4C80B-8910-445E-8D30-7A590951118B}" type="slidenum">
              <a:rPr lang="tr-TR" smtClean="0"/>
              <a:t>‹#›</a:t>
            </a:fld>
            <a:endParaRPr lang="tr-TR" dirty="0"/>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D856291-01DF-49B0-B654-D23D18441229}" type="datetime1">
              <a:rPr lang="tr-TR" noProof="0" smtClean="0"/>
              <a:t>22.11.2020</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 Yer Tutucusu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81F1E7-4EFD-4BFF-B438-FCD52FD36B17}" type="slidenum">
              <a:rPr lang="tr-TR" noProof="0" smtClean="0"/>
              <a:t>‹#›</a:t>
            </a:fld>
            <a:endParaRPr lang="tr-TR" noProof="0" dirty="0"/>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5D81F1E7-4EFD-4BFF-B438-FCD52FD36B17}" type="slidenum">
              <a:rPr lang="tr-TR" noProof="0" smtClean="0"/>
              <a:t>1</a:t>
            </a:fld>
            <a:endParaRPr lang="tr-TR" noProof="0" dirty="0"/>
          </a:p>
        </p:txBody>
      </p:sp>
    </p:spTree>
    <p:extLst>
      <p:ext uri="{BB962C8B-B14F-4D97-AF65-F5344CB8AC3E}">
        <p14:creationId xmlns:p14="http://schemas.microsoft.com/office/powerpoint/2010/main" val="7182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14</a:t>
            </a:fld>
            <a:endParaRPr lang="tr-TR" noProof="0" dirty="0"/>
          </a:p>
        </p:txBody>
      </p:sp>
    </p:spTree>
    <p:extLst>
      <p:ext uri="{BB962C8B-B14F-4D97-AF65-F5344CB8AC3E}">
        <p14:creationId xmlns:p14="http://schemas.microsoft.com/office/powerpoint/2010/main" val="347015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15</a:t>
            </a:fld>
            <a:endParaRPr lang="tr-TR" noProof="0" dirty="0"/>
          </a:p>
        </p:txBody>
      </p:sp>
    </p:spTree>
    <p:extLst>
      <p:ext uri="{BB962C8B-B14F-4D97-AF65-F5344CB8AC3E}">
        <p14:creationId xmlns:p14="http://schemas.microsoft.com/office/powerpoint/2010/main" val="3284680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16</a:t>
            </a:fld>
            <a:endParaRPr lang="tr-TR" noProof="0" dirty="0"/>
          </a:p>
        </p:txBody>
      </p:sp>
    </p:spTree>
    <p:extLst>
      <p:ext uri="{BB962C8B-B14F-4D97-AF65-F5344CB8AC3E}">
        <p14:creationId xmlns:p14="http://schemas.microsoft.com/office/powerpoint/2010/main" val="3739347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17</a:t>
            </a:fld>
            <a:endParaRPr lang="tr-TR" noProof="0" dirty="0"/>
          </a:p>
        </p:txBody>
      </p:sp>
    </p:spTree>
    <p:extLst>
      <p:ext uri="{BB962C8B-B14F-4D97-AF65-F5344CB8AC3E}">
        <p14:creationId xmlns:p14="http://schemas.microsoft.com/office/powerpoint/2010/main" val="250090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18</a:t>
            </a:fld>
            <a:endParaRPr lang="tr-TR" noProof="0" dirty="0"/>
          </a:p>
        </p:txBody>
      </p:sp>
    </p:spTree>
    <p:extLst>
      <p:ext uri="{BB962C8B-B14F-4D97-AF65-F5344CB8AC3E}">
        <p14:creationId xmlns:p14="http://schemas.microsoft.com/office/powerpoint/2010/main" val="83432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19</a:t>
            </a:fld>
            <a:endParaRPr lang="tr-TR" noProof="0" dirty="0"/>
          </a:p>
        </p:txBody>
      </p:sp>
    </p:spTree>
    <p:extLst>
      <p:ext uri="{BB962C8B-B14F-4D97-AF65-F5344CB8AC3E}">
        <p14:creationId xmlns:p14="http://schemas.microsoft.com/office/powerpoint/2010/main" val="626786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rPr>
              <a:t>Encoding Methods :</a:t>
            </a:r>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Binary Encoding :</a:t>
            </a:r>
            <a:r>
              <a:rPr lang="en-US" sz="1200" b="0" i="0" u="none" strike="noStrike" kern="1200" dirty="0">
                <a:solidFill>
                  <a:schemeClr val="tx1"/>
                </a:solidFill>
                <a:effectLst/>
                <a:latin typeface="+mn-lt"/>
                <a:ea typeface="+mn-ea"/>
                <a:cs typeface="+mn-cs"/>
              </a:rPr>
              <a:t> Most common methods of encoding. Chromosomes are string of 1s and 0s and each position in the chromosome represents a particular characteristics of the problem.</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Permutation Encoding :</a:t>
            </a:r>
            <a:r>
              <a:rPr lang="en-US" sz="1200" b="0" i="0" u="none" strike="noStrike" kern="1200" dirty="0">
                <a:solidFill>
                  <a:schemeClr val="tx1"/>
                </a:solidFill>
                <a:effectLst/>
                <a:latin typeface="+mn-lt"/>
                <a:ea typeface="+mn-ea"/>
                <a:cs typeface="+mn-cs"/>
              </a:rPr>
              <a:t> Useful in ordering such as the Travelling Salesman Problem (TSP). In TSP, every chromosome is a string of numbers, each of which represents a city to be visited.</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Value Encoding :</a:t>
            </a:r>
            <a:r>
              <a:rPr lang="en-US" sz="1200" b="0" i="0" u="none" strike="noStrike" kern="1200" dirty="0">
                <a:solidFill>
                  <a:schemeClr val="tx1"/>
                </a:solidFill>
                <a:effectLst/>
                <a:latin typeface="+mn-lt"/>
                <a:ea typeface="+mn-ea"/>
                <a:cs typeface="+mn-cs"/>
              </a:rPr>
              <a:t> Used in problems where complicated values, such as real numbers, are used and where binary encoding would not suffice. Good for some problems, nut often necessary to develop some specific crossover and mutation techniques for these chromosomes.</a:t>
            </a:r>
          </a:p>
          <a:p>
            <a:endParaRPr lang="tr-TR" dirty="0"/>
          </a:p>
          <a:p>
            <a:endParaRPr lang="tr-TR" dirty="0"/>
          </a:p>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20</a:t>
            </a:fld>
            <a:endParaRPr lang="tr-TR" noProof="0" dirty="0"/>
          </a:p>
        </p:txBody>
      </p:sp>
    </p:spTree>
    <p:extLst>
      <p:ext uri="{BB962C8B-B14F-4D97-AF65-F5344CB8AC3E}">
        <p14:creationId xmlns:p14="http://schemas.microsoft.com/office/powerpoint/2010/main" val="3971255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21</a:t>
            </a:fld>
            <a:endParaRPr lang="tr-TR" noProof="0" dirty="0"/>
          </a:p>
        </p:txBody>
      </p:sp>
    </p:spTree>
    <p:extLst>
      <p:ext uri="{BB962C8B-B14F-4D97-AF65-F5344CB8AC3E}">
        <p14:creationId xmlns:p14="http://schemas.microsoft.com/office/powerpoint/2010/main" val="368094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22</a:t>
            </a:fld>
            <a:endParaRPr lang="tr-TR" noProof="0" dirty="0"/>
          </a:p>
        </p:txBody>
      </p:sp>
    </p:spTree>
    <p:extLst>
      <p:ext uri="{BB962C8B-B14F-4D97-AF65-F5344CB8AC3E}">
        <p14:creationId xmlns:p14="http://schemas.microsoft.com/office/powerpoint/2010/main" val="58362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23</a:t>
            </a:fld>
            <a:endParaRPr lang="tr-TR" noProof="0" dirty="0"/>
          </a:p>
        </p:txBody>
      </p:sp>
    </p:spTree>
    <p:extLst>
      <p:ext uri="{BB962C8B-B14F-4D97-AF65-F5344CB8AC3E}">
        <p14:creationId xmlns:p14="http://schemas.microsoft.com/office/powerpoint/2010/main" val="1411319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rtlCol="0"/>
          <a:lstStyle/>
          <a:p>
            <a:endParaRPr lang="tr-TR" sz="1000" dirty="0"/>
          </a:p>
        </p:txBody>
      </p:sp>
      <p:sp>
        <p:nvSpPr>
          <p:cNvPr id="4" name="Slayt Numarası Yer Tutucusu 3"/>
          <p:cNvSpPr>
            <a:spLocks noGrp="1"/>
          </p:cNvSpPr>
          <p:nvPr>
            <p:ph type="sldNum" sz="quarter" idx="10"/>
          </p:nvPr>
        </p:nvSpPr>
        <p:spPr/>
        <p:txBody>
          <a:bodyPr rtlCol="0"/>
          <a:lstStyle/>
          <a:p>
            <a:pPr rtl="0"/>
            <a:fld id="{5D81F1E7-4EFD-4BFF-B438-FCD52FD36B17}" type="slidenum">
              <a:rPr lang="tr-TR" smtClean="0"/>
              <a:t>4</a:t>
            </a:fld>
            <a:endParaRPr lang="tr-TR" dirty="0"/>
          </a:p>
        </p:txBody>
      </p:sp>
    </p:spTree>
    <p:extLst>
      <p:ext uri="{BB962C8B-B14F-4D97-AF65-F5344CB8AC3E}">
        <p14:creationId xmlns:p14="http://schemas.microsoft.com/office/powerpoint/2010/main" val="1514829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24</a:t>
            </a:fld>
            <a:endParaRPr lang="tr-TR" noProof="0" dirty="0"/>
          </a:p>
        </p:txBody>
      </p:sp>
    </p:spTree>
    <p:extLst>
      <p:ext uri="{BB962C8B-B14F-4D97-AF65-F5344CB8AC3E}">
        <p14:creationId xmlns:p14="http://schemas.microsoft.com/office/powerpoint/2010/main" val="82352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25</a:t>
            </a:fld>
            <a:endParaRPr lang="tr-TR" noProof="0" dirty="0"/>
          </a:p>
        </p:txBody>
      </p:sp>
    </p:spTree>
    <p:extLst>
      <p:ext uri="{BB962C8B-B14F-4D97-AF65-F5344CB8AC3E}">
        <p14:creationId xmlns:p14="http://schemas.microsoft.com/office/powerpoint/2010/main" val="1205528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26</a:t>
            </a:fld>
            <a:endParaRPr lang="tr-TR" noProof="0" dirty="0"/>
          </a:p>
        </p:txBody>
      </p:sp>
    </p:spTree>
    <p:extLst>
      <p:ext uri="{BB962C8B-B14F-4D97-AF65-F5344CB8AC3E}">
        <p14:creationId xmlns:p14="http://schemas.microsoft.com/office/powerpoint/2010/main" val="271598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27</a:t>
            </a:fld>
            <a:endParaRPr lang="tr-TR" noProof="0" dirty="0"/>
          </a:p>
        </p:txBody>
      </p:sp>
    </p:spTree>
    <p:extLst>
      <p:ext uri="{BB962C8B-B14F-4D97-AF65-F5344CB8AC3E}">
        <p14:creationId xmlns:p14="http://schemas.microsoft.com/office/powerpoint/2010/main" val="3314854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u="none" strike="noStrike" kern="1200" cap="small" dirty="0">
                <a:solidFill>
                  <a:schemeClr val="tx1"/>
                </a:solidFill>
                <a:effectLst/>
                <a:latin typeface="+mn-lt"/>
                <a:ea typeface="+mn-ea"/>
                <a:cs typeface="+mn-cs"/>
              </a:rPr>
              <a:t>Elitism</a:t>
            </a:r>
          </a:p>
          <a:p>
            <a:r>
              <a:rPr lang="en-US" sz="1200" b="0" i="0" u="none" strike="noStrike" kern="1200" dirty="0">
                <a:solidFill>
                  <a:schemeClr val="tx1"/>
                </a:solidFill>
                <a:effectLst/>
                <a:latin typeface="+mn-lt"/>
                <a:ea typeface="+mn-ea"/>
                <a:cs typeface="+mn-cs"/>
              </a:rPr>
              <a:t>Sometimes good candidates can be lost when cross-over or mutation results in offspring that are weaker than the parents. Often the EA will re-discover these lost improvements in a subsequent generation but there is no guarantee. To combat this we can use a feature known as </a:t>
            </a:r>
            <a:r>
              <a:rPr lang="en-US" sz="1200" b="0" i="1" u="none" strike="noStrike" kern="1200" dirty="0">
                <a:solidFill>
                  <a:schemeClr val="tx1"/>
                </a:solidFill>
                <a:effectLst/>
                <a:latin typeface="+mn-lt"/>
                <a:ea typeface="+mn-ea"/>
                <a:cs typeface="+mn-cs"/>
              </a:rPr>
              <a:t>elitism</a:t>
            </a:r>
            <a:r>
              <a:rPr lang="en-US" sz="1200" b="0" i="0" u="none" strike="noStrike" kern="1200" dirty="0">
                <a:solidFill>
                  <a:schemeClr val="tx1"/>
                </a:solidFill>
                <a:effectLst/>
                <a:latin typeface="+mn-lt"/>
                <a:ea typeface="+mn-ea"/>
                <a:cs typeface="+mn-cs"/>
              </a:rPr>
              <a:t>. Elitism involves copying a small </a:t>
            </a:r>
            <a:r>
              <a:rPr lang="en-US" sz="1200" b="0" i="0" u="none" strike="noStrike" kern="1200" dirty="0" err="1">
                <a:solidFill>
                  <a:schemeClr val="tx1"/>
                </a:solidFill>
                <a:effectLst/>
                <a:latin typeface="+mn-lt"/>
                <a:ea typeface="+mn-ea"/>
                <a:cs typeface="+mn-cs"/>
              </a:rPr>
              <a:t>propotion</a:t>
            </a:r>
            <a:r>
              <a:rPr lang="en-US" sz="1200" b="0" i="0" u="none" strike="noStrike" kern="1200" dirty="0">
                <a:solidFill>
                  <a:schemeClr val="tx1"/>
                </a:solidFill>
                <a:effectLst/>
                <a:latin typeface="+mn-lt"/>
                <a:ea typeface="+mn-ea"/>
                <a:cs typeface="+mn-cs"/>
              </a:rPr>
              <a:t> of the fittest candidates, unchanged, into the next generation. This can sometimes have a dramatic impact on performance by ensuring that the EA does not waste time re-discovering previously discarded partial solutions. Candidate solutions that are preserved unchanged through elitism remain eligible for selection as parents when breeding the remainder of the next generation. </a:t>
            </a:r>
          </a:p>
          <a:p>
            <a:r>
              <a:rPr lang="en-US" sz="1200" b="1" i="0" u="none" strike="noStrike" kern="1200" cap="small" dirty="0">
                <a:solidFill>
                  <a:schemeClr val="tx1"/>
                </a:solidFill>
                <a:effectLst/>
                <a:latin typeface="+mn-lt"/>
                <a:ea typeface="+mn-ea"/>
                <a:cs typeface="+mn-cs"/>
              </a:rPr>
              <a:t>Tip</a:t>
            </a:r>
          </a:p>
          <a:p>
            <a:r>
              <a:rPr lang="en-US" sz="1200" b="0" i="0" u="none" strike="noStrike" kern="1200" dirty="0">
                <a:solidFill>
                  <a:schemeClr val="tx1"/>
                </a:solidFill>
                <a:effectLst/>
                <a:latin typeface="+mn-lt"/>
                <a:ea typeface="+mn-ea"/>
                <a:cs typeface="+mn-cs"/>
              </a:rPr>
              <a:t>The Watchmaker Framework supports elitism via the second parameter to the evolve method of an </a:t>
            </a:r>
            <a:r>
              <a:rPr lang="en-US" sz="1200" b="0" i="0" u="none" strike="noStrike" kern="1200" dirty="0" err="1">
                <a:solidFill>
                  <a:schemeClr val="tx1"/>
                </a:solidFill>
                <a:effectLst/>
                <a:latin typeface="+mn-lt"/>
                <a:ea typeface="+mn-ea"/>
                <a:cs typeface="+mn-cs"/>
              </a:rPr>
              <a:t>EvolutionEngine</a:t>
            </a:r>
            <a:r>
              <a:rPr lang="en-US" sz="1200" b="0" i="0" u="none" strike="noStrike" kern="1200" dirty="0">
                <a:solidFill>
                  <a:schemeClr val="tx1"/>
                </a:solidFill>
                <a:effectLst/>
                <a:latin typeface="+mn-lt"/>
                <a:ea typeface="+mn-ea"/>
                <a:cs typeface="+mn-cs"/>
              </a:rPr>
              <a:t>. This elite count is the number of candidates in a generation that should be copied unchanged from the previous generation, rather than created via evolution. Collectively these candidates are the </a:t>
            </a:r>
            <a:r>
              <a:rPr lang="en-US" sz="1200" b="0" i="1" u="none" strike="noStrike" kern="1200" dirty="0">
                <a:solidFill>
                  <a:schemeClr val="tx1"/>
                </a:solidFill>
                <a:effectLst/>
                <a:latin typeface="+mn-lt"/>
                <a:ea typeface="+mn-ea"/>
                <a:cs typeface="+mn-cs"/>
              </a:rPr>
              <a:t>elite</a:t>
            </a:r>
            <a:r>
              <a:rPr lang="en-US" sz="1200" b="0" i="0" u="none" strike="noStrike" kern="1200" dirty="0">
                <a:solidFill>
                  <a:schemeClr val="tx1"/>
                </a:solidFill>
                <a:effectLst/>
                <a:latin typeface="+mn-lt"/>
                <a:ea typeface="+mn-ea"/>
                <a:cs typeface="+mn-cs"/>
              </a:rPr>
              <a:t>. So for a population size of 100, setting the elite count to 5 will result in the fittest 5% of each generation being copied, without modification, into the next generation. </a:t>
            </a:r>
          </a:p>
          <a:p>
            <a:endParaRPr lang="tr-TR" dirty="0"/>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28</a:t>
            </a:fld>
            <a:endParaRPr lang="tr-TR" noProof="0" dirty="0"/>
          </a:p>
        </p:txBody>
      </p:sp>
    </p:spTree>
    <p:extLst>
      <p:ext uri="{BB962C8B-B14F-4D97-AF65-F5344CB8AC3E}">
        <p14:creationId xmlns:p14="http://schemas.microsoft.com/office/powerpoint/2010/main" val="78706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29</a:t>
            </a:fld>
            <a:endParaRPr lang="tr-TR" noProof="0" dirty="0"/>
          </a:p>
        </p:txBody>
      </p:sp>
    </p:spTree>
    <p:extLst>
      <p:ext uri="{BB962C8B-B14F-4D97-AF65-F5344CB8AC3E}">
        <p14:creationId xmlns:p14="http://schemas.microsoft.com/office/powerpoint/2010/main" val="279278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Kromozom uygunluklarına göre, daha iyi kromozomlar daha fazla seçilme sansına sahip olanlardır.</a:t>
            </a:r>
          </a:p>
          <a:p>
            <a:r>
              <a:rPr lang="tr-TR" dirty="0"/>
              <a:t>%90 ve üzeri durumlarda verimlilik azalır. Sıralı Seçim uygulanır.(En kötü kromozoma 1 ekle, diğerini 2, …)</a:t>
            </a:r>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30</a:t>
            </a:fld>
            <a:endParaRPr lang="tr-TR" noProof="0" dirty="0"/>
          </a:p>
        </p:txBody>
      </p:sp>
    </p:spTree>
    <p:extLst>
      <p:ext uri="{BB962C8B-B14F-4D97-AF65-F5344CB8AC3E}">
        <p14:creationId xmlns:p14="http://schemas.microsoft.com/office/powerpoint/2010/main" val="4240493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Stochastic Universal Sampling is quite similar to Roulette wheel selection, however instead of having just one fixed point, we have multiple fixed points as shown in the following image. Therefore, all the parents are chosen in just one spin of the wheel. Also, such a setup encourages the highly fit individuals to be chosen at least once.</a:t>
            </a:r>
            <a:endParaRPr lang="tr-TR" dirty="0"/>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31</a:t>
            </a:fld>
            <a:endParaRPr lang="tr-TR" noProof="0" dirty="0"/>
          </a:p>
        </p:txBody>
      </p:sp>
    </p:spTree>
    <p:extLst>
      <p:ext uri="{BB962C8B-B14F-4D97-AF65-F5344CB8AC3E}">
        <p14:creationId xmlns:p14="http://schemas.microsoft.com/office/powerpoint/2010/main" val="1767878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b="0" dirty="0">
                <a:effectLst/>
              </a:rPr>
              <a:t>Tournament Selection (GA)</a:t>
            </a:r>
          </a:p>
          <a:p>
            <a:pPr fontAlgn="base"/>
            <a:r>
              <a:rPr lang="en-US" sz="1200" b="0" i="0" u="none" strike="noStrike" kern="1200" dirty="0">
                <a:solidFill>
                  <a:schemeClr val="tx1"/>
                </a:solidFill>
                <a:effectLst/>
                <a:latin typeface="+mn-lt"/>
                <a:ea typeface="+mn-ea"/>
                <a:cs typeface="+mn-cs"/>
              </a:rPr>
              <a:t>Tournament Selection is a Selection Strategy used for selecting the fittest candidates from the current generation in a Genetic Algorithm. These selected candidates are then passed on to the next generation. In a K-way tournament selection, we select k-individuals and run a tournament among them. Only the fittest candidate amongst those selected candidates is chosen and is passed on to the next generation. In this way many such tournaments take place and we have our final selection of candidates who move on to the next generation. It also has a parameter called the selection pressure which is a probabilistic measure of a candidate’s likelihood of participation in a tournament. If the tournament size is larger, weak candidates have a smaller chance of getting selected as it has to compete with a stronger candidate. The selection pressure parameter determines the rate of convergence of the GA. More the selection pressure more will be the Convergence rate. GAs are able to identify optimal or near-optimal solutions over a wide range of selection pressures. Tournament Selection also works for negative fitness values.</a:t>
            </a:r>
          </a:p>
          <a:p>
            <a:pPr fontAlgn="base"/>
            <a:r>
              <a:rPr lang="en-US" sz="1200" b="0" i="0" u="none" strike="noStrike" kern="1200" dirty="0">
                <a:solidFill>
                  <a:schemeClr val="tx1"/>
                </a:solidFill>
                <a:effectLst/>
                <a:latin typeface="+mn-lt"/>
                <a:ea typeface="+mn-ea"/>
                <a:cs typeface="+mn-cs"/>
              </a:rPr>
              <a:t>Algorithm -- 1.Select k individuals from the population and perform a tournament amongst them 2.Select the best individual from the k individuals 3. Repeat process 1 and 2 until you have the desired amount of population Let us have a 3-way tournament selection and our desired population size is 6 and the initial population with their fitness scores is [1, 2, 3, 4, 5, 6]. Our first tournament will look something like this (see the diagram) and the winner candidate with fitness value 6 moves on to the next generation.</a:t>
            </a:r>
            <a:br>
              <a:rPr lang="en-US" sz="1200" b="0" i="0" u="none" strike="noStrike" kern="1200" dirty="0">
                <a:solidFill>
                  <a:schemeClr val="tx1"/>
                </a:solidFill>
                <a:effectLst/>
                <a:latin typeface="+mn-lt"/>
                <a:ea typeface="+mn-ea"/>
                <a:cs typeface="+mn-cs"/>
              </a:rPr>
            </a:br>
            <a:r>
              <a:rPr lang="tr-TR" sz="1200" b="0" i="0" u="none" strike="noStrike" kern="1200" dirty="0">
                <a:solidFill>
                  <a:schemeClr val="tx1"/>
                </a:solidFill>
                <a:effectLst/>
                <a:latin typeface="+mn-lt"/>
                <a:ea typeface="+mn-ea"/>
                <a:cs typeface="+mn-cs"/>
              </a:rPr>
              <a:t>-----resim----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After the first tournament we have our selected population as [6].</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After a few such tournaments, we might have a selected population as [6, 6, 6, 5, 4, 3]. It might even be [6, 6, 5, 4, 3, 2]. Hence the fittest candidate is more likely to be selected for the next generation. If the best candidate is selected with probability 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then the next best candidate will be selected with a probability of p*(1-p)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the next one with p*(1-p)</a:t>
            </a:r>
            <a:r>
              <a:rPr lang="en-US" sz="1200" b="0" i="0" u="none" strike="noStrike" kern="1200" baseline="30000" dirty="0">
                <a:solidFill>
                  <a:schemeClr val="tx1"/>
                </a:solidFill>
                <a:effectLst/>
                <a:latin typeface="+mn-lt"/>
                <a:ea typeface="+mn-ea"/>
                <a:cs typeface="+mn-cs"/>
              </a:rPr>
              <a:t>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so on …</a:t>
            </a:r>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32</a:t>
            </a:fld>
            <a:endParaRPr lang="tr-TR" noProof="0" dirty="0"/>
          </a:p>
        </p:txBody>
      </p:sp>
    </p:spTree>
    <p:extLst>
      <p:ext uri="{BB962C8B-B14F-4D97-AF65-F5344CB8AC3E}">
        <p14:creationId xmlns:p14="http://schemas.microsoft.com/office/powerpoint/2010/main" val="3601367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endParaRPr lang="en-US" sz="1200" b="0" i="0" u="none" strike="noStrike"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33</a:t>
            </a:fld>
            <a:endParaRPr lang="tr-TR" noProof="0" dirty="0"/>
          </a:p>
        </p:txBody>
      </p:sp>
    </p:spTree>
    <p:extLst>
      <p:ext uri="{BB962C8B-B14F-4D97-AF65-F5344CB8AC3E}">
        <p14:creationId xmlns:p14="http://schemas.microsoft.com/office/powerpoint/2010/main" val="236671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a:t>
            </a:fld>
            <a:endParaRPr lang="tr-TR" noProof="0" dirty="0"/>
          </a:p>
        </p:txBody>
      </p:sp>
    </p:spTree>
    <p:extLst>
      <p:ext uri="{BB962C8B-B14F-4D97-AF65-F5344CB8AC3E}">
        <p14:creationId xmlns:p14="http://schemas.microsoft.com/office/powerpoint/2010/main" val="266307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endParaRPr lang="en-US" sz="1200" b="0" i="0" u="none" strike="noStrike"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34</a:t>
            </a:fld>
            <a:endParaRPr lang="tr-TR" noProof="0" dirty="0"/>
          </a:p>
        </p:txBody>
      </p:sp>
    </p:spTree>
    <p:extLst>
      <p:ext uri="{BB962C8B-B14F-4D97-AF65-F5344CB8AC3E}">
        <p14:creationId xmlns:p14="http://schemas.microsoft.com/office/powerpoint/2010/main" val="1367881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5D81F1E7-4EFD-4BFF-B438-FCD52FD36B17}" type="slidenum">
              <a:rPr lang="tr-TR" noProof="0" smtClean="0"/>
              <a:t>35</a:t>
            </a:fld>
            <a:endParaRPr lang="tr-TR" noProof="0" dirty="0"/>
          </a:p>
        </p:txBody>
      </p:sp>
    </p:spTree>
    <p:extLst>
      <p:ext uri="{BB962C8B-B14F-4D97-AF65-F5344CB8AC3E}">
        <p14:creationId xmlns:p14="http://schemas.microsoft.com/office/powerpoint/2010/main" val="2810306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37</a:t>
            </a:fld>
            <a:endParaRPr lang="tr-TR" noProof="0" dirty="0"/>
          </a:p>
        </p:txBody>
      </p:sp>
    </p:spTree>
    <p:extLst>
      <p:ext uri="{BB962C8B-B14F-4D97-AF65-F5344CB8AC3E}">
        <p14:creationId xmlns:p14="http://schemas.microsoft.com/office/powerpoint/2010/main" val="1151280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38</a:t>
            </a:fld>
            <a:endParaRPr lang="tr-TR" noProof="0" dirty="0"/>
          </a:p>
        </p:txBody>
      </p:sp>
    </p:spTree>
    <p:extLst>
      <p:ext uri="{BB962C8B-B14F-4D97-AF65-F5344CB8AC3E}">
        <p14:creationId xmlns:p14="http://schemas.microsoft.com/office/powerpoint/2010/main" val="642983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39</a:t>
            </a:fld>
            <a:endParaRPr lang="tr-TR" noProof="0" dirty="0"/>
          </a:p>
        </p:txBody>
      </p:sp>
    </p:spTree>
    <p:extLst>
      <p:ext uri="{BB962C8B-B14F-4D97-AF65-F5344CB8AC3E}">
        <p14:creationId xmlns:p14="http://schemas.microsoft.com/office/powerpoint/2010/main" val="2951987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40</a:t>
            </a:fld>
            <a:endParaRPr lang="tr-TR" noProof="0" dirty="0"/>
          </a:p>
        </p:txBody>
      </p:sp>
    </p:spTree>
    <p:extLst>
      <p:ext uri="{BB962C8B-B14F-4D97-AF65-F5344CB8AC3E}">
        <p14:creationId xmlns:p14="http://schemas.microsoft.com/office/powerpoint/2010/main" val="414373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41</a:t>
            </a:fld>
            <a:endParaRPr lang="tr-TR" noProof="0" dirty="0"/>
          </a:p>
        </p:txBody>
      </p:sp>
    </p:spTree>
    <p:extLst>
      <p:ext uri="{BB962C8B-B14F-4D97-AF65-F5344CB8AC3E}">
        <p14:creationId xmlns:p14="http://schemas.microsoft.com/office/powerpoint/2010/main" val="521224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42</a:t>
            </a:fld>
            <a:endParaRPr lang="tr-TR" noProof="0" dirty="0"/>
          </a:p>
        </p:txBody>
      </p:sp>
    </p:spTree>
    <p:extLst>
      <p:ext uri="{BB962C8B-B14F-4D97-AF65-F5344CB8AC3E}">
        <p14:creationId xmlns:p14="http://schemas.microsoft.com/office/powerpoint/2010/main" val="481160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44</a:t>
            </a:fld>
            <a:endParaRPr lang="tr-TR" noProof="0" dirty="0"/>
          </a:p>
        </p:txBody>
      </p:sp>
    </p:spTree>
    <p:extLst>
      <p:ext uri="{BB962C8B-B14F-4D97-AF65-F5344CB8AC3E}">
        <p14:creationId xmlns:p14="http://schemas.microsoft.com/office/powerpoint/2010/main" val="1524243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46</a:t>
            </a:fld>
            <a:endParaRPr lang="tr-TR" noProof="0" dirty="0"/>
          </a:p>
        </p:txBody>
      </p:sp>
    </p:spTree>
    <p:extLst>
      <p:ext uri="{BB962C8B-B14F-4D97-AF65-F5344CB8AC3E}">
        <p14:creationId xmlns:p14="http://schemas.microsoft.com/office/powerpoint/2010/main" val="320919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a:t>
            </a:fld>
            <a:endParaRPr lang="tr-TR" noProof="0" dirty="0"/>
          </a:p>
        </p:txBody>
      </p:sp>
    </p:spTree>
    <p:extLst>
      <p:ext uri="{BB962C8B-B14F-4D97-AF65-F5344CB8AC3E}">
        <p14:creationId xmlns:p14="http://schemas.microsoft.com/office/powerpoint/2010/main" val="1975926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47</a:t>
            </a:fld>
            <a:endParaRPr lang="tr-TR" noProof="0" dirty="0"/>
          </a:p>
        </p:txBody>
      </p:sp>
    </p:spTree>
    <p:extLst>
      <p:ext uri="{BB962C8B-B14F-4D97-AF65-F5344CB8AC3E}">
        <p14:creationId xmlns:p14="http://schemas.microsoft.com/office/powerpoint/2010/main" val="36487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48</a:t>
            </a:fld>
            <a:endParaRPr lang="tr-TR" noProof="0" dirty="0"/>
          </a:p>
        </p:txBody>
      </p:sp>
    </p:spTree>
    <p:extLst>
      <p:ext uri="{BB962C8B-B14F-4D97-AF65-F5344CB8AC3E}">
        <p14:creationId xmlns:p14="http://schemas.microsoft.com/office/powerpoint/2010/main" val="2494904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49</a:t>
            </a:fld>
            <a:endParaRPr lang="tr-TR" noProof="0" dirty="0"/>
          </a:p>
        </p:txBody>
      </p:sp>
    </p:spTree>
    <p:extLst>
      <p:ext uri="{BB962C8B-B14F-4D97-AF65-F5344CB8AC3E}">
        <p14:creationId xmlns:p14="http://schemas.microsoft.com/office/powerpoint/2010/main" val="3682169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50</a:t>
            </a:fld>
            <a:endParaRPr lang="tr-TR" noProof="0" dirty="0"/>
          </a:p>
        </p:txBody>
      </p:sp>
    </p:spTree>
    <p:extLst>
      <p:ext uri="{BB962C8B-B14F-4D97-AF65-F5344CB8AC3E}">
        <p14:creationId xmlns:p14="http://schemas.microsoft.com/office/powerpoint/2010/main" val="3590071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53</a:t>
            </a:fld>
            <a:endParaRPr lang="tr-TR" noProof="0" dirty="0"/>
          </a:p>
        </p:txBody>
      </p:sp>
    </p:spTree>
    <p:extLst>
      <p:ext uri="{BB962C8B-B14F-4D97-AF65-F5344CB8AC3E}">
        <p14:creationId xmlns:p14="http://schemas.microsoft.com/office/powerpoint/2010/main" val="82656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54</a:t>
            </a:fld>
            <a:endParaRPr lang="tr-TR" noProof="0" dirty="0"/>
          </a:p>
        </p:txBody>
      </p:sp>
    </p:spTree>
    <p:extLst>
      <p:ext uri="{BB962C8B-B14F-4D97-AF65-F5344CB8AC3E}">
        <p14:creationId xmlns:p14="http://schemas.microsoft.com/office/powerpoint/2010/main" val="1422708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55</a:t>
            </a:fld>
            <a:endParaRPr lang="tr-TR" noProof="0" dirty="0"/>
          </a:p>
        </p:txBody>
      </p:sp>
    </p:spTree>
    <p:extLst>
      <p:ext uri="{BB962C8B-B14F-4D97-AF65-F5344CB8AC3E}">
        <p14:creationId xmlns:p14="http://schemas.microsoft.com/office/powerpoint/2010/main" val="2194416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56</a:t>
            </a:fld>
            <a:endParaRPr lang="tr-TR" noProof="0" dirty="0"/>
          </a:p>
        </p:txBody>
      </p:sp>
    </p:spTree>
    <p:extLst>
      <p:ext uri="{BB962C8B-B14F-4D97-AF65-F5344CB8AC3E}">
        <p14:creationId xmlns:p14="http://schemas.microsoft.com/office/powerpoint/2010/main" val="2523084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57</a:t>
            </a:fld>
            <a:endParaRPr lang="tr-TR" noProof="0" dirty="0"/>
          </a:p>
        </p:txBody>
      </p:sp>
    </p:spTree>
    <p:extLst>
      <p:ext uri="{BB962C8B-B14F-4D97-AF65-F5344CB8AC3E}">
        <p14:creationId xmlns:p14="http://schemas.microsoft.com/office/powerpoint/2010/main" val="32997524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58</a:t>
            </a:fld>
            <a:endParaRPr lang="tr-TR" noProof="0" dirty="0"/>
          </a:p>
        </p:txBody>
      </p:sp>
    </p:spTree>
    <p:extLst>
      <p:ext uri="{BB962C8B-B14F-4D97-AF65-F5344CB8AC3E}">
        <p14:creationId xmlns:p14="http://schemas.microsoft.com/office/powerpoint/2010/main" val="2427120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rtlCol="0"/>
          <a:lstStyle/>
          <a:p>
            <a:endParaRPr lang="tr-TR" dirty="0"/>
          </a:p>
        </p:txBody>
      </p:sp>
      <p:sp>
        <p:nvSpPr>
          <p:cNvPr id="4" name="Slayt Numarası Yer Tutucusu 3"/>
          <p:cNvSpPr>
            <a:spLocks noGrp="1"/>
          </p:cNvSpPr>
          <p:nvPr>
            <p:ph type="sldNum" sz="quarter" idx="10"/>
          </p:nvPr>
        </p:nvSpPr>
        <p:spPr/>
        <p:txBody>
          <a:bodyPr rtlCol="0"/>
          <a:lstStyle/>
          <a:p>
            <a:pPr rtl="0"/>
            <a:fld id="{5D81F1E7-4EFD-4BFF-B438-FCD52FD36B17}" type="slidenum">
              <a:rPr lang="tr-TR" smtClean="0"/>
              <a:t>7</a:t>
            </a:fld>
            <a:endParaRPr lang="tr-TR" dirty="0"/>
          </a:p>
        </p:txBody>
      </p:sp>
    </p:spTree>
    <p:extLst>
      <p:ext uri="{BB962C8B-B14F-4D97-AF65-F5344CB8AC3E}">
        <p14:creationId xmlns:p14="http://schemas.microsoft.com/office/powerpoint/2010/main" val="3855036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59</a:t>
            </a:fld>
            <a:endParaRPr lang="tr-TR" noProof="0" dirty="0"/>
          </a:p>
        </p:txBody>
      </p:sp>
    </p:spTree>
    <p:extLst>
      <p:ext uri="{BB962C8B-B14F-4D97-AF65-F5344CB8AC3E}">
        <p14:creationId xmlns:p14="http://schemas.microsoft.com/office/powerpoint/2010/main" val="1291439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60</a:t>
            </a:fld>
            <a:endParaRPr lang="tr-TR" noProof="0" dirty="0"/>
          </a:p>
        </p:txBody>
      </p:sp>
    </p:spTree>
    <p:extLst>
      <p:ext uri="{BB962C8B-B14F-4D97-AF65-F5344CB8AC3E}">
        <p14:creationId xmlns:p14="http://schemas.microsoft.com/office/powerpoint/2010/main" val="226391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61</a:t>
            </a:fld>
            <a:endParaRPr lang="tr-TR" noProof="0" dirty="0"/>
          </a:p>
        </p:txBody>
      </p:sp>
    </p:spTree>
    <p:extLst>
      <p:ext uri="{BB962C8B-B14F-4D97-AF65-F5344CB8AC3E}">
        <p14:creationId xmlns:p14="http://schemas.microsoft.com/office/powerpoint/2010/main" val="4190591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62</a:t>
            </a:fld>
            <a:endParaRPr lang="tr-TR" noProof="0" dirty="0"/>
          </a:p>
        </p:txBody>
      </p:sp>
    </p:spTree>
    <p:extLst>
      <p:ext uri="{BB962C8B-B14F-4D97-AF65-F5344CB8AC3E}">
        <p14:creationId xmlns:p14="http://schemas.microsoft.com/office/powerpoint/2010/main" val="25057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5D81F1E7-4EFD-4BFF-B438-FCD52FD36B17}" type="slidenum">
              <a:rPr lang="tr-TR" noProof="0" smtClean="0"/>
              <a:t>66</a:t>
            </a:fld>
            <a:endParaRPr lang="tr-TR" noProof="0" dirty="0"/>
          </a:p>
        </p:txBody>
      </p:sp>
    </p:spTree>
    <p:extLst>
      <p:ext uri="{BB962C8B-B14F-4D97-AF65-F5344CB8AC3E}">
        <p14:creationId xmlns:p14="http://schemas.microsoft.com/office/powerpoint/2010/main" val="3544540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67</a:t>
            </a:fld>
            <a:endParaRPr lang="tr-TR" noProof="0" dirty="0"/>
          </a:p>
        </p:txBody>
      </p:sp>
    </p:spTree>
    <p:extLst>
      <p:ext uri="{BB962C8B-B14F-4D97-AF65-F5344CB8AC3E}">
        <p14:creationId xmlns:p14="http://schemas.microsoft.com/office/powerpoint/2010/main" val="4266163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69</a:t>
            </a:fld>
            <a:endParaRPr lang="tr-TR" noProof="0" dirty="0"/>
          </a:p>
        </p:txBody>
      </p:sp>
    </p:spTree>
    <p:extLst>
      <p:ext uri="{BB962C8B-B14F-4D97-AF65-F5344CB8AC3E}">
        <p14:creationId xmlns:p14="http://schemas.microsoft.com/office/powerpoint/2010/main" val="2048161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70</a:t>
            </a:fld>
            <a:endParaRPr lang="tr-TR" noProof="0" dirty="0"/>
          </a:p>
        </p:txBody>
      </p:sp>
    </p:spTree>
    <p:extLst>
      <p:ext uri="{BB962C8B-B14F-4D97-AF65-F5344CB8AC3E}">
        <p14:creationId xmlns:p14="http://schemas.microsoft.com/office/powerpoint/2010/main" val="1363265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71</a:t>
            </a:fld>
            <a:endParaRPr lang="tr-TR" noProof="0" dirty="0"/>
          </a:p>
        </p:txBody>
      </p:sp>
    </p:spTree>
    <p:extLst>
      <p:ext uri="{BB962C8B-B14F-4D97-AF65-F5344CB8AC3E}">
        <p14:creationId xmlns:p14="http://schemas.microsoft.com/office/powerpoint/2010/main" val="3498773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72</a:t>
            </a:fld>
            <a:endParaRPr lang="tr-TR" noProof="0" dirty="0"/>
          </a:p>
        </p:txBody>
      </p:sp>
    </p:spTree>
    <p:extLst>
      <p:ext uri="{BB962C8B-B14F-4D97-AF65-F5344CB8AC3E}">
        <p14:creationId xmlns:p14="http://schemas.microsoft.com/office/powerpoint/2010/main" val="302357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8</a:t>
            </a:fld>
            <a:endParaRPr lang="tr-TR" noProof="0" dirty="0"/>
          </a:p>
        </p:txBody>
      </p:sp>
    </p:spTree>
    <p:extLst>
      <p:ext uri="{BB962C8B-B14F-4D97-AF65-F5344CB8AC3E}">
        <p14:creationId xmlns:p14="http://schemas.microsoft.com/office/powerpoint/2010/main" val="3032508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73</a:t>
            </a:fld>
            <a:endParaRPr lang="tr-TR" noProof="0" dirty="0"/>
          </a:p>
        </p:txBody>
      </p:sp>
    </p:spTree>
    <p:extLst>
      <p:ext uri="{BB962C8B-B14F-4D97-AF65-F5344CB8AC3E}">
        <p14:creationId xmlns:p14="http://schemas.microsoft.com/office/powerpoint/2010/main" val="16483673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74</a:t>
            </a:fld>
            <a:endParaRPr lang="tr-TR" noProof="0" dirty="0"/>
          </a:p>
        </p:txBody>
      </p:sp>
    </p:spTree>
    <p:extLst>
      <p:ext uri="{BB962C8B-B14F-4D97-AF65-F5344CB8AC3E}">
        <p14:creationId xmlns:p14="http://schemas.microsoft.com/office/powerpoint/2010/main" val="1507782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75</a:t>
            </a:fld>
            <a:endParaRPr lang="tr-TR" noProof="0" dirty="0"/>
          </a:p>
        </p:txBody>
      </p:sp>
    </p:spTree>
    <p:extLst>
      <p:ext uri="{BB962C8B-B14F-4D97-AF65-F5344CB8AC3E}">
        <p14:creationId xmlns:p14="http://schemas.microsoft.com/office/powerpoint/2010/main" val="4135774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76</a:t>
            </a:fld>
            <a:endParaRPr lang="tr-TR" noProof="0" dirty="0"/>
          </a:p>
        </p:txBody>
      </p:sp>
    </p:spTree>
    <p:extLst>
      <p:ext uri="{BB962C8B-B14F-4D97-AF65-F5344CB8AC3E}">
        <p14:creationId xmlns:p14="http://schemas.microsoft.com/office/powerpoint/2010/main" val="4517048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tr-TR" sz="2400" dirty="0"/>
              <a:t>Idea is to preserve relative order that elements occur</a:t>
            </a:r>
          </a:p>
          <a:p>
            <a:r>
              <a:rPr lang="en-GB" altLang="tr-TR" sz="2400" dirty="0"/>
              <a:t>Informal procedure:</a:t>
            </a:r>
          </a:p>
          <a:p>
            <a:pPr lvl="1">
              <a:buFontTx/>
              <a:buNone/>
            </a:pPr>
            <a:r>
              <a:rPr lang="en-GB" altLang="tr-TR" dirty="0"/>
              <a:t>1. Choose an arbitrary part from the first parent</a:t>
            </a:r>
          </a:p>
          <a:p>
            <a:pPr lvl="1">
              <a:buFontTx/>
              <a:buNone/>
            </a:pPr>
            <a:r>
              <a:rPr lang="en-GB" altLang="tr-TR" dirty="0"/>
              <a:t>2. Copy this part to the first child</a:t>
            </a:r>
          </a:p>
          <a:p>
            <a:pPr lvl="1">
              <a:buFontTx/>
              <a:buNone/>
            </a:pPr>
            <a:r>
              <a:rPr lang="en-GB" altLang="tr-TR" dirty="0"/>
              <a:t>3. Copy the numbers that are not in the first part, to the first child:</a:t>
            </a:r>
          </a:p>
          <a:p>
            <a:pPr lvl="2"/>
            <a:r>
              <a:rPr lang="en-GB" altLang="tr-TR" sz="2400" dirty="0"/>
              <a:t>starting right from cut point of the copied part, </a:t>
            </a:r>
          </a:p>
          <a:p>
            <a:pPr lvl="2"/>
            <a:r>
              <a:rPr lang="en-GB" altLang="tr-TR" sz="2400" dirty="0"/>
              <a:t>using the </a:t>
            </a:r>
            <a:r>
              <a:rPr lang="en-GB" altLang="tr-TR" sz="2400" b="1" dirty="0"/>
              <a:t>order</a:t>
            </a:r>
            <a:r>
              <a:rPr lang="en-GB" altLang="tr-TR" sz="2400" dirty="0"/>
              <a:t> of the second parent </a:t>
            </a:r>
          </a:p>
          <a:p>
            <a:pPr lvl="2"/>
            <a:r>
              <a:rPr lang="en-GB" altLang="tr-TR" sz="2400" dirty="0"/>
              <a:t>and wrapping around at the end</a:t>
            </a:r>
          </a:p>
          <a:p>
            <a:pPr lvl="1">
              <a:buFontTx/>
              <a:buNone/>
            </a:pPr>
            <a:r>
              <a:rPr lang="en-GB" altLang="tr-TR" dirty="0"/>
              <a:t>4. Analogous for the second child, with parent roles reversed</a:t>
            </a:r>
            <a:endParaRPr lang="en-GB" altLang="tr-TR" sz="2000" dirty="0"/>
          </a:p>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77</a:t>
            </a:fld>
            <a:endParaRPr lang="tr-TR" noProof="0" dirty="0"/>
          </a:p>
        </p:txBody>
      </p:sp>
    </p:spTree>
    <p:extLst>
      <p:ext uri="{BB962C8B-B14F-4D97-AF65-F5344CB8AC3E}">
        <p14:creationId xmlns:p14="http://schemas.microsoft.com/office/powerpoint/2010/main" val="2302258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Wingdings" panose="05000000000000000000" pitchFamily="2" charset="2"/>
              <a:buNone/>
            </a:pPr>
            <a:r>
              <a:rPr lang="en-GB" altLang="tr-TR" sz="2400" dirty="0"/>
              <a:t>Informal procedure for parents P1 and P2:</a:t>
            </a:r>
            <a:endParaRPr lang="en-GB" altLang="tr-TR" sz="2400" b="1" dirty="0"/>
          </a:p>
          <a:p>
            <a:pPr marL="457200" indent="-457200">
              <a:buFont typeface="Wingdings" panose="05000000000000000000" pitchFamily="2" charset="2"/>
              <a:buAutoNum type="arabicPeriod"/>
            </a:pPr>
            <a:r>
              <a:rPr lang="en-GB" altLang="tr-TR" sz="2400" dirty="0"/>
              <a:t>Choose random segment and copy it from P1 </a:t>
            </a:r>
          </a:p>
          <a:p>
            <a:pPr marL="457200" indent="-457200">
              <a:buFont typeface="Wingdings" panose="05000000000000000000" pitchFamily="2" charset="2"/>
              <a:buAutoNum type="arabicPeriod"/>
            </a:pPr>
            <a:r>
              <a:rPr lang="en-GB" altLang="tr-TR" sz="2400" dirty="0"/>
              <a:t>Starting from the first crossover point look for elements in that segment of P2 that have not been copied</a:t>
            </a:r>
          </a:p>
          <a:p>
            <a:pPr marL="457200" indent="-457200">
              <a:buFont typeface="Wingdings" panose="05000000000000000000" pitchFamily="2" charset="2"/>
              <a:buAutoNum type="arabicPeriod"/>
            </a:pPr>
            <a:r>
              <a:rPr lang="en-GB" altLang="tr-TR" sz="2400" dirty="0"/>
              <a:t>For each of these </a:t>
            </a:r>
            <a:r>
              <a:rPr lang="en-GB" altLang="tr-TR" sz="2400" i="1" dirty="0" err="1"/>
              <a:t>i</a:t>
            </a:r>
            <a:r>
              <a:rPr lang="en-GB" altLang="tr-TR" sz="2400" dirty="0"/>
              <a:t> look in the offspring to see what element </a:t>
            </a:r>
            <a:r>
              <a:rPr lang="en-GB" altLang="tr-TR" sz="2400" i="1" dirty="0"/>
              <a:t>j</a:t>
            </a:r>
            <a:r>
              <a:rPr lang="en-GB" altLang="tr-TR" sz="2400" dirty="0"/>
              <a:t> has been copied in its place from P1</a:t>
            </a:r>
          </a:p>
          <a:p>
            <a:pPr marL="457200" indent="-457200">
              <a:buFont typeface="Wingdings" panose="05000000000000000000" pitchFamily="2" charset="2"/>
              <a:buAutoNum type="arabicPeriod"/>
            </a:pPr>
            <a:r>
              <a:rPr lang="en-GB" altLang="tr-TR" sz="2400" dirty="0"/>
              <a:t>Place </a:t>
            </a:r>
            <a:r>
              <a:rPr lang="en-GB" altLang="tr-TR" sz="2400" i="1" dirty="0" err="1"/>
              <a:t>i</a:t>
            </a:r>
            <a:r>
              <a:rPr lang="en-GB" altLang="tr-TR" sz="2400" dirty="0"/>
              <a:t> into the position occupied </a:t>
            </a:r>
            <a:r>
              <a:rPr lang="en-GB" altLang="tr-TR" sz="2400" i="1" dirty="0"/>
              <a:t>j</a:t>
            </a:r>
            <a:r>
              <a:rPr lang="en-GB" altLang="tr-TR" sz="2400" dirty="0"/>
              <a:t> in P2, since we know that we will not be putting </a:t>
            </a:r>
            <a:r>
              <a:rPr lang="en-GB" altLang="tr-TR" sz="2400" i="1" dirty="0"/>
              <a:t>j</a:t>
            </a:r>
            <a:r>
              <a:rPr lang="en-GB" altLang="tr-TR" sz="2400" dirty="0"/>
              <a:t> there (as is already in offspring)</a:t>
            </a:r>
          </a:p>
          <a:p>
            <a:pPr marL="457200" indent="-457200">
              <a:buFont typeface="Wingdings" panose="05000000000000000000" pitchFamily="2" charset="2"/>
              <a:buAutoNum type="arabicPeriod"/>
            </a:pPr>
            <a:r>
              <a:rPr lang="en-GB" altLang="tr-TR" sz="2400" dirty="0"/>
              <a:t>If the place occupied by </a:t>
            </a:r>
            <a:r>
              <a:rPr lang="en-GB" altLang="tr-TR" sz="2400" i="1" dirty="0"/>
              <a:t>j</a:t>
            </a:r>
            <a:r>
              <a:rPr lang="en-GB" altLang="tr-TR" sz="2400" dirty="0"/>
              <a:t> in P2 has already been filled in the offspring </a:t>
            </a:r>
            <a:r>
              <a:rPr lang="en-GB" altLang="tr-TR" sz="2400" i="1" dirty="0"/>
              <a:t>k</a:t>
            </a:r>
            <a:r>
              <a:rPr lang="en-GB" altLang="tr-TR" sz="2400" dirty="0"/>
              <a:t>, put </a:t>
            </a:r>
            <a:r>
              <a:rPr lang="en-GB" altLang="tr-TR" sz="2400" i="1" dirty="0" err="1"/>
              <a:t>i</a:t>
            </a:r>
            <a:r>
              <a:rPr lang="en-GB" altLang="tr-TR" sz="2400" dirty="0"/>
              <a:t> in the position occupied by </a:t>
            </a:r>
            <a:r>
              <a:rPr lang="en-GB" altLang="tr-TR" sz="2400" i="1" dirty="0"/>
              <a:t>k</a:t>
            </a:r>
            <a:r>
              <a:rPr lang="en-GB" altLang="tr-TR" sz="2400" dirty="0"/>
              <a:t> in P2</a:t>
            </a:r>
          </a:p>
          <a:p>
            <a:pPr marL="457200" indent="-457200">
              <a:buFont typeface="Wingdings" panose="05000000000000000000" pitchFamily="2" charset="2"/>
              <a:buAutoNum type="arabicPeriod"/>
            </a:pPr>
            <a:r>
              <a:rPr lang="en-GB" altLang="tr-TR" sz="2400" dirty="0"/>
              <a:t>Having dealt with the elements from the crossover segment, the rest of the offspring can be filled from P2. </a:t>
            </a:r>
            <a:endParaRPr lang="en-US" altLang="tr-TR" sz="2400" dirty="0"/>
          </a:p>
          <a:p>
            <a:pPr marL="457200" indent="-457200">
              <a:buFont typeface="Wingdings" panose="05000000000000000000" pitchFamily="2" charset="2"/>
              <a:buNone/>
            </a:pPr>
            <a:r>
              <a:rPr lang="en-GB" altLang="tr-TR" sz="2400" dirty="0"/>
              <a:t>Second child is created analogously</a:t>
            </a:r>
            <a:endParaRPr lang="en-US" altLang="tr-TR" sz="2400"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78</a:t>
            </a:fld>
            <a:endParaRPr lang="tr-TR" noProof="0" dirty="0"/>
          </a:p>
        </p:txBody>
      </p:sp>
    </p:spTree>
    <p:extLst>
      <p:ext uri="{BB962C8B-B14F-4D97-AF65-F5344CB8AC3E}">
        <p14:creationId xmlns:p14="http://schemas.microsoft.com/office/powerpoint/2010/main" val="37064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GB" altLang="tr-TR" sz="2400" b="1" dirty="0"/>
              <a:t>Basic idea</a:t>
            </a:r>
            <a:r>
              <a:rPr lang="en-GB" altLang="tr-TR" sz="2400" dirty="0"/>
              <a:t>: </a:t>
            </a:r>
          </a:p>
          <a:p>
            <a:pPr>
              <a:buFont typeface="Wingdings" panose="05000000000000000000" pitchFamily="2" charset="2"/>
              <a:buNone/>
            </a:pPr>
            <a:r>
              <a:rPr lang="en-GB" altLang="tr-TR" sz="2400" dirty="0"/>
              <a:t>Each allele comes from one parent </a:t>
            </a:r>
            <a:r>
              <a:rPr lang="en-GB" altLang="tr-TR" sz="2400" i="1" dirty="0"/>
              <a:t>together with its position</a:t>
            </a:r>
            <a:r>
              <a:rPr lang="en-GB" altLang="tr-TR" sz="2400" dirty="0"/>
              <a:t>.</a:t>
            </a:r>
          </a:p>
          <a:p>
            <a:pPr>
              <a:buFont typeface="Wingdings" panose="05000000000000000000" pitchFamily="2" charset="2"/>
              <a:buNone/>
            </a:pPr>
            <a:r>
              <a:rPr lang="en-GB" altLang="tr-TR" dirty="0"/>
              <a:t>Informal procedure:</a:t>
            </a:r>
            <a:endParaRPr lang="en-GB" altLang="tr-TR" sz="2400" dirty="0"/>
          </a:p>
          <a:p>
            <a:pPr>
              <a:buFont typeface="Wingdings" panose="05000000000000000000" pitchFamily="2" charset="2"/>
              <a:buNone/>
            </a:pPr>
            <a:r>
              <a:rPr lang="en-GB" altLang="tr-TR" sz="2400" dirty="0"/>
              <a:t>1. Make a cycle of alleles from P1 in the following way. </a:t>
            </a:r>
          </a:p>
          <a:p>
            <a:pPr lvl="1">
              <a:buFontTx/>
              <a:buNone/>
            </a:pPr>
            <a:r>
              <a:rPr lang="en-GB" altLang="tr-TR" sz="2000" dirty="0"/>
              <a:t>(a) Start with the first allele of P1. </a:t>
            </a:r>
          </a:p>
          <a:p>
            <a:pPr lvl="1">
              <a:buFontTx/>
              <a:buNone/>
            </a:pPr>
            <a:r>
              <a:rPr lang="en-GB" altLang="tr-TR" sz="2000" dirty="0"/>
              <a:t>(b) Look at the allele at the </a:t>
            </a:r>
            <a:r>
              <a:rPr lang="en-GB" altLang="tr-TR" sz="2000" i="1" dirty="0"/>
              <a:t>same position</a:t>
            </a:r>
            <a:r>
              <a:rPr lang="en-GB" altLang="tr-TR" sz="2000" dirty="0"/>
              <a:t> in P2.</a:t>
            </a:r>
          </a:p>
          <a:p>
            <a:pPr lvl="1">
              <a:buFontTx/>
              <a:buNone/>
            </a:pPr>
            <a:r>
              <a:rPr lang="en-GB" altLang="tr-TR" sz="2000" dirty="0"/>
              <a:t>(c) Go to the position with the </a:t>
            </a:r>
            <a:r>
              <a:rPr lang="en-GB" altLang="tr-TR" sz="2000" i="1" dirty="0"/>
              <a:t>same allele</a:t>
            </a:r>
            <a:r>
              <a:rPr lang="en-GB" altLang="tr-TR" sz="2000" dirty="0"/>
              <a:t> in P1. </a:t>
            </a:r>
          </a:p>
          <a:p>
            <a:pPr lvl="1">
              <a:buFontTx/>
              <a:buNone/>
            </a:pPr>
            <a:r>
              <a:rPr lang="en-GB" altLang="tr-TR" sz="2000" dirty="0"/>
              <a:t>(d) Add this allele to the cycle.</a:t>
            </a:r>
          </a:p>
          <a:p>
            <a:pPr lvl="1">
              <a:buFontTx/>
              <a:buNone/>
            </a:pPr>
            <a:r>
              <a:rPr lang="en-GB" altLang="tr-TR" sz="2000" dirty="0"/>
              <a:t>(e) Repeat step b through d until you arrive at the first allele of P1.</a:t>
            </a:r>
          </a:p>
          <a:p>
            <a:pPr>
              <a:buFont typeface="Wingdings" panose="05000000000000000000" pitchFamily="2" charset="2"/>
              <a:buNone/>
            </a:pPr>
            <a:r>
              <a:rPr lang="en-GB" altLang="tr-TR" sz="2400" dirty="0"/>
              <a:t>2. Put the alleles of the cycle in the first child on the positions they have in the first parent.</a:t>
            </a:r>
          </a:p>
          <a:p>
            <a:pPr>
              <a:buFont typeface="Wingdings" panose="05000000000000000000" pitchFamily="2" charset="2"/>
              <a:buNone/>
            </a:pPr>
            <a:r>
              <a:rPr lang="en-GB" altLang="tr-TR" sz="2400" dirty="0"/>
              <a:t>3. Take next cycle from second parent</a:t>
            </a:r>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79</a:t>
            </a:fld>
            <a:endParaRPr lang="tr-TR" noProof="0" dirty="0"/>
          </a:p>
        </p:txBody>
      </p:sp>
    </p:spTree>
    <p:extLst>
      <p:ext uri="{BB962C8B-B14F-4D97-AF65-F5344CB8AC3E}">
        <p14:creationId xmlns:p14="http://schemas.microsoft.com/office/powerpoint/2010/main" val="1070597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GB" altLang="tr-TR" sz="2400"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80</a:t>
            </a:fld>
            <a:endParaRPr lang="tr-TR" noProof="0" dirty="0"/>
          </a:p>
        </p:txBody>
      </p:sp>
    </p:spTree>
    <p:extLst>
      <p:ext uri="{BB962C8B-B14F-4D97-AF65-F5344CB8AC3E}">
        <p14:creationId xmlns:p14="http://schemas.microsoft.com/office/powerpoint/2010/main" val="2488430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GB" altLang="tr-TR" sz="2400"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81</a:t>
            </a:fld>
            <a:endParaRPr lang="tr-TR" noProof="0" dirty="0"/>
          </a:p>
        </p:txBody>
      </p:sp>
    </p:spTree>
    <p:extLst>
      <p:ext uri="{BB962C8B-B14F-4D97-AF65-F5344CB8AC3E}">
        <p14:creationId xmlns:p14="http://schemas.microsoft.com/office/powerpoint/2010/main" val="3606549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5D81F1E7-4EFD-4BFF-B438-FCD52FD36B17}" type="slidenum">
              <a:rPr lang="tr-TR" noProof="0" smtClean="0"/>
              <a:t>85</a:t>
            </a:fld>
            <a:endParaRPr lang="tr-TR" noProof="0" dirty="0"/>
          </a:p>
        </p:txBody>
      </p:sp>
    </p:spTree>
    <p:extLst>
      <p:ext uri="{BB962C8B-B14F-4D97-AF65-F5344CB8AC3E}">
        <p14:creationId xmlns:p14="http://schemas.microsoft.com/office/powerpoint/2010/main" val="44366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rtlCol="0"/>
          <a:lstStyle/>
          <a:p>
            <a:endParaRPr lang="tr-TR" dirty="0"/>
          </a:p>
        </p:txBody>
      </p:sp>
      <p:sp>
        <p:nvSpPr>
          <p:cNvPr id="4" name="Slayt Numarası Yer Tutucusu 3"/>
          <p:cNvSpPr>
            <a:spLocks noGrp="1"/>
          </p:cNvSpPr>
          <p:nvPr>
            <p:ph type="sldNum" sz="quarter" idx="10"/>
          </p:nvPr>
        </p:nvSpPr>
        <p:spPr/>
        <p:txBody>
          <a:bodyPr rtlCol="0"/>
          <a:lstStyle/>
          <a:p>
            <a:pPr rtl="0"/>
            <a:fld id="{5D81F1E7-4EFD-4BFF-B438-FCD52FD36B17}" type="slidenum">
              <a:rPr lang="tr-TR" smtClean="0"/>
              <a:t>9</a:t>
            </a:fld>
            <a:endParaRPr lang="tr-TR" dirty="0"/>
          </a:p>
        </p:txBody>
      </p:sp>
    </p:spTree>
    <p:extLst>
      <p:ext uri="{BB962C8B-B14F-4D97-AF65-F5344CB8AC3E}">
        <p14:creationId xmlns:p14="http://schemas.microsoft.com/office/powerpoint/2010/main" val="148053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10</a:t>
            </a:fld>
            <a:endParaRPr lang="tr-TR" noProof="0" dirty="0"/>
          </a:p>
        </p:txBody>
      </p:sp>
    </p:spTree>
    <p:extLst>
      <p:ext uri="{BB962C8B-B14F-4D97-AF65-F5344CB8AC3E}">
        <p14:creationId xmlns:p14="http://schemas.microsoft.com/office/powerpoint/2010/main" val="2527181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pPr rtl="0"/>
            <a:fld id="{5D81F1E7-4EFD-4BFF-B438-FCD52FD36B17}" type="slidenum">
              <a:rPr lang="tr-TR" noProof="0" smtClean="0"/>
              <a:t>13</a:t>
            </a:fld>
            <a:endParaRPr lang="tr-TR" noProof="0" dirty="0"/>
          </a:p>
        </p:txBody>
      </p:sp>
    </p:spTree>
    <p:extLst>
      <p:ext uri="{BB962C8B-B14F-4D97-AF65-F5344CB8AC3E}">
        <p14:creationId xmlns:p14="http://schemas.microsoft.com/office/powerpoint/2010/main" val="7189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781145-11EA-47CE-B430-3CAA4F18DAB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9473CEC-A623-44F8-97E0-3AAFCD16B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C6C24FF-D6C7-45A2-BBFF-9E44428D453F}"/>
              </a:ext>
            </a:extLst>
          </p:cNvPr>
          <p:cNvSpPr>
            <a:spLocks noGrp="1"/>
          </p:cNvSpPr>
          <p:nvPr>
            <p:ph type="dt" sz="half" idx="10"/>
          </p:nvPr>
        </p:nvSpPr>
        <p:spPr/>
        <p:txBody>
          <a:bodyPr/>
          <a:lstStyle/>
          <a:p>
            <a:fld id="{83284890-85D2-4D7B-8EF5-15A9C1DB8F42}" type="datetimeFigureOut">
              <a:rPr lang="en-US" smtClean="0"/>
              <a:t>11/22/2020</a:t>
            </a:fld>
            <a:endParaRPr lang="en-US" dirty="0"/>
          </a:p>
        </p:txBody>
      </p:sp>
      <p:sp>
        <p:nvSpPr>
          <p:cNvPr id="5" name="Alt Bilgi Yer Tutucusu 4">
            <a:extLst>
              <a:ext uri="{FF2B5EF4-FFF2-40B4-BE49-F238E27FC236}">
                <a16:creationId xmlns:a16="http://schemas.microsoft.com/office/drawing/2014/main" id="{548B4CE9-96AF-46B8-8EA3-ECBD4000AE37}"/>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5799D34B-316B-4B49-83B7-2FF852E97B3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862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87A39D-CAD7-42E6-993E-560B6CE9A40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B69BDA1-9D22-4E5C-B7A7-70332C0D826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238EE6-02CF-417C-8732-7001DA8D01F1}"/>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4B6CD66B-C830-4D7D-A8E4-C5CBDA2010C7}"/>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CA80D0BF-51BF-4362-B176-1D73991269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54765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CC22B75-5A71-4F91-BC81-231E3A1F83A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4718204-52A7-41A8-9901-00626782AD6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AD96861-E53D-438C-8DF1-998D9F06A12F}"/>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8FF04D51-9035-430F-B390-07BA64EFCAE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6D1E85E6-A182-4DF5-AAA7-561C154D3415}"/>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34099474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781145-11EA-47CE-B430-3CAA4F18DAB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9473CEC-A623-44F8-97E0-3AAFCD16B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C6C24FF-D6C7-45A2-BBFF-9E44428D453F}"/>
              </a:ext>
            </a:extLst>
          </p:cNvPr>
          <p:cNvSpPr>
            <a:spLocks noGrp="1"/>
          </p:cNvSpPr>
          <p:nvPr>
            <p:ph type="dt" sz="half" idx="10"/>
          </p:nvPr>
        </p:nvSpPr>
        <p:spPr/>
        <p:txBody>
          <a:bodyPr/>
          <a:lstStyle/>
          <a:p>
            <a:fld id="{83284890-85D2-4D7B-8EF5-15A9C1DB8F42}" type="datetimeFigureOut">
              <a:rPr lang="en-US" smtClean="0"/>
              <a:t>11/22/2020</a:t>
            </a:fld>
            <a:endParaRPr lang="en-US" dirty="0"/>
          </a:p>
        </p:txBody>
      </p:sp>
      <p:sp>
        <p:nvSpPr>
          <p:cNvPr id="5" name="Alt Bilgi Yer Tutucusu 4">
            <a:extLst>
              <a:ext uri="{FF2B5EF4-FFF2-40B4-BE49-F238E27FC236}">
                <a16:creationId xmlns:a16="http://schemas.microsoft.com/office/drawing/2014/main" id="{548B4CE9-96AF-46B8-8EA3-ECBD4000AE37}"/>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5799D34B-316B-4B49-83B7-2FF852E97B3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154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11D09A-E3CE-4C8B-8CB6-7B770A0629F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6E482EA-63C0-439A-83FA-6E4C16B7CD9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37E9913-17FB-4608-9AD9-79FDD66AEE8B}"/>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A30CD50E-35F0-4601-A5E5-22CE47EC878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98908AAC-F788-4CE9-B9C6-4FD436978936}"/>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6139863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504D24-244B-44E8-8CE3-6DD07ED416A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99703E2-B752-4DBB-85B6-FD633F9BF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543DEC8-5CEA-432C-BE54-57F507F6313A}"/>
              </a:ext>
            </a:extLst>
          </p:cNvPr>
          <p:cNvSpPr>
            <a:spLocks noGrp="1"/>
          </p:cNvSpPr>
          <p:nvPr>
            <p:ph type="dt" sz="half" idx="10"/>
          </p:nvPr>
        </p:nvSpPr>
        <p:spPr/>
        <p:txBody>
          <a:bodyPr/>
          <a:lstStyle/>
          <a:p>
            <a:fld id="{C6F822A4-8DA6-4447-9B1F-C5DB58435268}" type="datetimeFigureOut">
              <a:rPr lang="en-US" smtClean="0"/>
              <a:t>11/22/2020</a:t>
            </a:fld>
            <a:endParaRPr lang="en-US" dirty="0"/>
          </a:p>
        </p:txBody>
      </p:sp>
      <p:sp>
        <p:nvSpPr>
          <p:cNvPr id="5" name="Alt Bilgi Yer Tutucusu 4">
            <a:extLst>
              <a:ext uri="{FF2B5EF4-FFF2-40B4-BE49-F238E27FC236}">
                <a16:creationId xmlns:a16="http://schemas.microsoft.com/office/drawing/2014/main" id="{EF26E73C-6FCA-423A-9E56-C60A39D69F94}"/>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44FB690C-7E31-401C-AA5E-9DB1933FB54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5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4821C9-B1D7-469D-BDF7-C30ECF41FCA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DA839D-5B8D-44BB-8A12-C49C3FB3D44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D3FCA34-5FB3-402F-ADDF-78A14426BAD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935AEC1-2A12-4104-95C0-AC7FE348734A}"/>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9DD1B064-2E94-4EBD-93A5-75731AD1E24C}"/>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87118013-D6C9-4054-AB2F-9147F33448D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8178069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2EDC63-963E-4DEE-B15D-9E36704AE11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B03D643-FE26-4855-B595-4F8DBA686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0A8E97-5165-4181-8BA7-0F4B870B5C5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282AE77-C310-468F-AC6D-96628D36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F591D4C-A8DA-4837-99F2-0CB6FA360CFB}"/>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2E76DD9-66DA-43FD-ADCD-DAF1521A9E17}"/>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8" name="Alt Bilgi Yer Tutucusu 7">
            <a:extLst>
              <a:ext uri="{FF2B5EF4-FFF2-40B4-BE49-F238E27FC236}">
                <a16:creationId xmlns:a16="http://schemas.microsoft.com/office/drawing/2014/main" id="{ED3695F2-F93D-4E80-B98A-11E7311E8C62}"/>
              </a:ext>
            </a:extLst>
          </p:cNvPr>
          <p:cNvSpPr>
            <a:spLocks noGrp="1"/>
          </p:cNvSpPr>
          <p:nvPr>
            <p:ph type="ftr" sz="quarter" idx="11"/>
          </p:nvPr>
        </p:nvSpPr>
        <p:spPr/>
        <p:txBody>
          <a:bodyPr/>
          <a:lstStyle/>
          <a:p>
            <a:pPr rtl="0"/>
            <a:endParaRPr lang="tr-TR" noProof="0" dirty="0"/>
          </a:p>
        </p:txBody>
      </p:sp>
      <p:sp>
        <p:nvSpPr>
          <p:cNvPr id="9" name="Slayt Numarası Yer Tutucusu 8">
            <a:extLst>
              <a:ext uri="{FF2B5EF4-FFF2-40B4-BE49-F238E27FC236}">
                <a16:creationId xmlns:a16="http://schemas.microsoft.com/office/drawing/2014/main" id="{9BC0DA09-767F-431D-926F-9675084C7388}"/>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35722419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56B3C8-122E-41B9-9A99-2601D3C5FEF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276E3F-214D-4E02-A6E1-A8824312BD94}"/>
              </a:ext>
            </a:extLst>
          </p:cNvPr>
          <p:cNvSpPr>
            <a:spLocks noGrp="1"/>
          </p:cNvSpPr>
          <p:nvPr>
            <p:ph type="dt" sz="half" idx="10"/>
          </p:nvPr>
        </p:nvSpPr>
        <p:spPr/>
        <p:txBody>
          <a:bodyPr/>
          <a:lstStyle/>
          <a:p>
            <a:pPr rtl="0"/>
            <a:fld id="{58F54BEF-39D3-47F8-A3DE-719619A1ABED}" type="datetime1">
              <a:rPr lang="tr-TR" smtClean="0"/>
              <a:t>22.11.2020</a:t>
            </a:fld>
            <a:endParaRPr lang="tr-TR" dirty="0"/>
          </a:p>
        </p:txBody>
      </p:sp>
      <p:sp>
        <p:nvSpPr>
          <p:cNvPr id="4" name="Alt Bilgi Yer Tutucusu 3">
            <a:extLst>
              <a:ext uri="{FF2B5EF4-FFF2-40B4-BE49-F238E27FC236}">
                <a16:creationId xmlns:a16="http://schemas.microsoft.com/office/drawing/2014/main" id="{10E13A6B-C779-400B-AE6F-E437F8D01DF4}"/>
              </a:ext>
            </a:extLst>
          </p:cNvPr>
          <p:cNvSpPr>
            <a:spLocks noGrp="1"/>
          </p:cNvSpPr>
          <p:nvPr>
            <p:ph type="ftr" sz="quarter" idx="11"/>
          </p:nvPr>
        </p:nvSpPr>
        <p:spPr/>
        <p:txBody>
          <a:bodyPr/>
          <a:lstStyle/>
          <a:p>
            <a:pPr rtl="0"/>
            <a:endParaRPr lang="tr-TR" dirty="0"/>
          </a:p>
        </p:txBody>
      </p:sp>
      <p:sp>
        <p:nvSpPr>
          <p:cNvPr id="5" name="Slayt Numarası Yer Tutucusu 4">
            <a:extLst>
              <a:ext uri="{FF2B5EF4-FFF2-40B4-BE49-F238E27FC236}">
                <a16:creationId xmlns:a16="http://schemas.microsoft.com/office/drawing/2014/main" id="{FAAE3D6A-C8A4-4467-A15C-830BCBE582C8}"/>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19015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703471A-B4C0-4CBF-BC6F-F2DC926DE9B2}"/>
              </a:ext>
            </a:extLst>
          </p:cNvPr>
          <p:cNvSpPr>
            <a:spLocks noGrp="1"/>
          </p:cNvSpPr>
          <p:nvPr>
            <p:ph type="dt" sz="half" idx="10"/>
          </p:nvPr>
        </p:nvSpPr>
        <p:spPr/>
        <p:txBody>
          <a:bodyPr/>
          <a:lstStyle/>
          <a:p>
            <a:pPr rtl="0"/>
            <a:fld id="{5A6AF89A-98BA-4E41-80D9-E276615117BB}" type="datetime1">
              <a:rPr lang="tr-TR" smtClean="0"/>
              <a:t>22.11.2020</a:t>
            </a:fld>
            <a:endParaRPr lang="tr-TR" dirty="0"/>
          </a:p>
        </p:txBody>
      </p:sp>
      <p:sp>
        <p:nvSpPr>
          <p:cNvPr id="3" name="Alt Bilgi Yer Tutucusu 2">
            <a:extLst>
              <a:ext uri="{FF2B5EF4-FFF2-40B4-BE49-F238E27FC236}">
                <a16:creationId xmlns:a16="http://schemas.microsoft.com/office/drawing/2014/main" id="{9D991603-B10E-4250-A396-716DBF72C10F}"/>
              </a:ext>
            </a:extLst>
          </p:cNvPr>
          <p:cNvSpPr>
            <a:spLocks noGrp="1"/>
          </p:cNvSpPr>
          <p:nvPr>
            <p:ph type="ftr" sz="quarter" idx="11"/>
          </p:nvPr>
        </p:nvSpPr>
        <p:spPr/>
        <p:txBody>
          <a:bodyPr/>
          <a:lstStyle/>
          <a:p>
            <a:pPr rtl="0"/>
            <a:endParaRPr lang="tr-TR" dirty="0"/>
          </a:p>
        </p:txBody>
      </p:sp>
      <p:sp>
        <p:nvSpPr>
          <p:cNvPr id="4" name="Slayt Numarası Yer Tutucusu 3">
            <a:extLst>
              <a:ext uri="{FF2B5EF4-FFF2-40B4-BE49-F238E27FC236}">
                <a16:creationId xmlns:a16="http://schemas.microsoft.com/office/drawing/2014/main" id="{C2DBC8DE-8329-45CE-9C82-5B4FC68B91F9}"/>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158146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7D8897-6828-4BF6-AC3B-0AC3A296AE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D15AD5C-D86A-46CC-B75C-603D84DB5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08C3BB0-66FE-4712-9E8B-7544B9B8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FC54158-DC15-4AC7-A27E-A5DC166BF4B2}"/>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66CD83-4DF8-4181-B57E-9CF0290C996D}"/>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7058CF4D-5DDD-468B-9F8E-042DBC18F0B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220887057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11D09A-E3CE-4C8B-8CB6-7B770A0629F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6E482EA-63C0-439A-83FA-6E4C16B7CD9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37E9913-17FB-4608-9AD9-79FDD66AEE8B}"/>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A30CD50E-35F0-4601-A5E5-22CE47EC878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98908AAC-F788-4CE9-B9C6-4FD436978936}"/>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67014950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1529F7-13DB-4843-B752-6F5FCD2DF27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DB9DAC7-DE75-4729-9D4C-E355778D5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B9C699-F231-40E5-99EA-CDD6D258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331BBDC-B1B8-4A88-90B7-6662274EFBC5}"/>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048DC3-784A-43DD-B4C6-E3761335420C}"/>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13B203DB-2981-41D7-970F-323B919F54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1132651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87A39D-CAD7-42E6-993E-560B6CE9A40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B69BDA1-9D22-4E5C-B7A7-70332C0D826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238EE6-02CF-417C-8732-7001DA8D01F1}"/>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4B6CD66B-C830-4D7D-A8E4-C5CBDA2010C7}"/>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CA80D0BF-51BF-4362-B176-1D73991269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78137585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CC22B75-5A71-4F91-BC81-231E3A1F83A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4718204-52A7-41A8-9901-00626782AD6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AD96861-E53D-438C-8DF1-998D9F06A12F}"/>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8FF04D51-9035-430F-B390-07BA64EFCAE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6D1E85E6-A182-4DF5-AAA7-561C154D3415}"/>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355809111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Boş">
    <p:spTree>
      <p:nvGrpSpPr>
        <p:cNvPr id="1" name=""/>
        <p:cNvGrpSpPr/>
        <p:nvPr/>
      </p:nvGrpSpPr>
      <p:grpSpPr>
        <a:xfrm>
          <a:off x="0" y="0"/>
          <a:ext cx="0" cy="0"/>
          <a:chOff x="0" y="0"/>
          <a:chExt cx="0" cy="0"/>
        </a:xfrm>
      </p:grpSpPr>
      <p:sp>
        <p:nvSpPr>
          <p:cNvPr id="4" name="Slayt Numarası Yer Tutucusu 1"/>
          <p:cNvSpPr>
            <a:spLocks noGrp="1"/>
          </p:cNvSpPr>
          <p:nvPr>
            <p:ph type="sldNum" sz="quarter" idx="12"/>
          </p:nvPr>
        </p:nvSpPr>
        <p:spPr/>
        <p:txBody>
          <a:bodyPr rtlCol="0"/>
          <a:lstStyle/>
          <a:p>
            <a:pPr rtl="0"/>
            <a:fld id="{5F4C9F40-B079-4B71-A627-7266DFEA7F03}" type="slidenum">
              <a:rPr lang="tr-TR" smtClean="0"/>
              <a:t>‹#›</a:t>
            </a:fld>
            <a:endParaRPr lang="tr-TR" dirty="0"/>
          </a:p>
        </p:txBody>
      </p:sp>
      <p:sp>
        <p:nvSpPr>
          <p:cNvPr id="3" name="Alt Bilgi Yer Tutucusu 2"/>
          <p:cNvSpPr>
            <a:spLocks noGrp="1"/>
          </p:cNvSpPr>
          <p:nvPr>
            <p:ph type="ftr" sz="quarter" idx="11"/>
          </p:nvPr>
        </p:nvSpPr>
        <p:spPr/>
        <p:txBody>
          <a:bodyPr rtlCol="0"/>
          <a:lstStyle/>
          <a:p>
            <a:pPr rtl="0"/>
            <a:endParaRPr lang="tr-TR" dirty="0"/>
          </a:p>
        </p:txBody>
      </p:sp>
      <p:sp>
        <p:nvSpPr>
          <p:cNvPr id="2" name="Tarih Yer Tutucusu 3"/>
          <p:cNvSpPr>
            <a:spLocks noGrp="1"/>
          </p:cNvSpPr>
          <p:nvPr>
            <p:ph type="dt" sz="half" idx="10"/>
          </p:nvPr>
        </p:nvSpPr>
        <p:spPr/>
        <p:txBody>
          <a:bodyPr rtlCol="0"/>
          <a:lstStyle/>
          <a:p>
            <a:pPr rtl="0"/>
            <a:fld id="{5A6AF89A-98BA-4E41-80D9-E276615117BB}" type="datetime1">
              <a:rPr lang="tr-TR" smtClean="0"/>
              <a:t>22.11.2020</a:t>
            </a:fld>
            <a:endParaRPr lang="tr-T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781145-11EA-47CE-B430-3CAA4F18DAB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9473CEC-A623-44F8-97E0-3AAFCD16B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C6C24FF-D6C7-45A2-BBFF-9E44428D453F}"/>
              </a:ext>
            </a:extLst>
          </p:cNvPr>
          <p:cNvSpPr>
            <a:spLocks noGrp="1"/>
          </p:cNvSpPr>
          <p:nvPr>
            <p:ph type="dt" sz="half" idx="10"/>
          </p:nvPr>
        </p:nvSpPr>
        <p:spPr/>
        <p:txBody>
          <a:bodyPr/>
          <a:lstStyle/>
          <a:p>
            <a:fld id="{83284890-85D2-4D7B-8EF5-15A9C1DB8F42}" type="datetimeFigureOut">
              <a:rPr lang="en-US" smtClean="0"/>
              <a:t>11/22/2020</a:t>
            </a:fld>
            <a:endParaRPr lang="en-US" dirty="0"/>
          </a:p>
        </p:txBody>
      </p:sp>
      <p:sp>
        <p:nvSpPr>
          <p:cNvPr id="5" name="Alt Bilgi Yer Tutucusu 4">
            <a:extLst>
              <a:ext uri="{FF2B5EF4-FFF2-40B4-BE49-F238E27FC236}">
                <a16:creationId xmlns:a16="http://schemas.microsoft.com/office/drawing/2014/main" id="{548B4CE9-96AF-46B8-8EA3-ECBD4000AE37}"/>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5799D34B-316B-4B49-83B7-2FF852E97B3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814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11D09A-E3CE-4C8B-8CB6-7B770A0629F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6E482EA-63C0-439A-83FA-6E4C16B7CD9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37E9913-17FB-4608-9AD9-79FDD66AEE8B}"/>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A30CD50E-35F0-4601-A5E5-22CE47EC878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98908AAC-F788-4CE9-B9C6-4FD436978936}"/>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80440579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504D24-244B-44E8-8CE3-6DD07ED416A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99703E2-B752-4DBB-85B6-FD633F9BF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543DEC8-5CEA-432C-BE54-57F507F6313A}"/>
              </a:ext>
            </a:extLst>
          </p:cNvPr>
          <p:cNvSpPr>
            <a:spLocks noGrp="1"/>
          </p:cNvSpPr>
          <p:nvPr>
            <p:ph type="dt" sz="half" idx="10"/>
          </p:nvPr>
        </p:nvSpPr>
        <p:spPr/>
        <p:txBody>
          <a:bodyPr/>
          <a:lstStyle/>
          <a:p>
            <a:fld id="{C6F822A4-8DA6-4447-9B1F-C5DB58435268}" type="datetimeFigureOut">
              <a:rPr lang="en-US" smtClean="0"/>
              <a:t>11/22/2020</a:t>
            </a:fld>
            <a:endParaRPr lang="en-US" dirty="0"/>
          </a:p>
        </p:txBody>
      </p:sp>
      <p:sp>
        <p:nvSpPr>
          <p:cNvPr id="5" name="Alt Bilgi Yer Tutucusu 4">
            <a:extLst>
              <a:ext uri="{FF2B5EF4-FFF2-40B4-BE49-F238E27FC236}">
                <a16:creationId xmlns:a16="http://schemas.microsoft.com/office/drawing/2014/main" id="{EF26E73C-6FCA-423A-9E56-C60A39D69F94}"/>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44FB690C-7E31-401C-AA5E-9DB1933FB54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429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4821C9-B1D7-469D-BDF7-C30ECF41FCA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DA839D-5B8D-44BB-8A12-C49C3FB3D44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D3FCA34-5FB3-402F-ADDF-78A14426BAD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935AEC1-2A12-4104-95C0-AC7FE348734A}"/>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9DD1B064-2E94-4EBD-93A5-75731AD1E24C}"/>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87118013-D6C9-4054-AB2F-9147F33448D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55988126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2EDC63-963E-4DEE-B15D-9E36704AE11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B03D643-FE26-4855-B595-4F8DBA686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0A8E97-5165-4181-8BA7-0F4B870B5C5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282AE77-C310-468F-AC6D-96628D36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F591D4C-A8DA-4837-99F2-0CB6FA360CFB}"/>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2E76DD9-66DA-43FD-ADCD-DAF1521A9E17}"/>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8" name="Alt Bilgi Yer Tutucusu 7">
            <a:extLst>
              <a:ext uri="{FF2B5EF4-FFF2-40B4-BE49-F238E27FC236}">
                <a16:creationId xmlns:a16="http://schemas.microsoft.com/office/drawing/2014/main" id="{ED3695F2-F93D-4E80-B98A-11E7311E8C62}"/>
              </a:ext>
            </a:extLst>
          </p:cNvPr>
          <p:cNvSpPr>
            <a:spLocks noGrp="1"/>
          </p:cNvSpPr>
          <p:nvPr>
            <p:ph type="ftr" sz="quarter" idx="11"/>
          </p:nvPr>
        </p:nvSpPr>
        <p:spPr/>
        <p:txBody>
          <a:bodyPr/>
          <a:lstStyle/>
          <a:p>
            <a:pPr rtl="0"/>
            <a:endParaRPr lang="tr-TR" noProof="0" dirty="0"/>
          </a:p>
        </p:txBody>
      </p:sp>
      <p:sp>
        <p:nvSpPr>
          <p:cNvPr id="9" name="Slayt Numarası Yer Tutucusu 8">
            <a:extLst>
              <a:ext uri="{FF2B5EF4-FFF2-40B4-BE49-F238E27FC236}">
                <a16:creationId xmlns:a16="http://schemas.microsoft.com/office/drawing/2014/main" id="{9BC0DA09-767F-431D-926F-9675084C7388}"/>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95299113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56B3C8-122E-41B9-9A99-2601D3C5FEF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276E3F-214D-4E02-A6E1-A8824312BD94}"/>
              </a:ext>
            </a:extLst>
          </p:cNvPr>
          <p:cNvSpPr>
            <a:spLocks noGrp="1"/>
          </p:cNvSpPr>
          <p:nvPr>
            <p:ph type="dt" sz="half" idx="10"/>
          </p:nvPr>
        </p:nvSpPr>
        <p:spPr/>
        <p:txBody>
          <a:bodyPr/>
          <a:lstStyle/>
          <a:p>
            <a:pPr rtl="0"/>
            <a:fld id="{58F54BEF-39D3-47F8-A3DE-719619A1ABED}" type="datetime1">
              <a:rPr lang="tr-TR" smtClean="0"/>
              <a:t>22.11.2020</a:t>
            </a:fld>
            <a:endParaRPr lang="tr-TR" dirty="0"/>
          </a:p>
        </p:txBody>
      </p:sp>
      <p:sp>
        <p:nvSpPr>
          <p:cNvPr id="4" name="Alt Bilgi Yer Tutucusu 3">
            <a:extLst>
              <a:ext uri="{FF2B5EF4-FFF2-40B4-BE49-F238E27FC236}">
                <a16:creationId xmlns:a16="http://schemas.microsoft.com/office/drawing/2014/main" id="{10E13A6B-C779-400B-AE6F-E437F8D01DF4}"/>
              </a:ext>
            </a:extLst>
          </p:cNvPr>
          <p:cNvSpPr>
            <a:spLocks noGrp="1"/>
          </p:cNvSpPr>
          <p:nvPr>
            <p:ph type="ftr" sz="quarter" idx="11"/>
          </p:nvPr>
        </p:nvSpPr>
        <p:spPr/>
        <p:txBody>
          <a:bodyPr/>
          <a:lstStyle/>
          <a:p>
            <a:pPr rtl="0"/>
            <a:endParaRPr lang="tr-TR" dirty="0"/>
          </a:p>
        </p:txBody>
      </p:sp>
      <p:sp>
        <p:nvSpPr>
          <p:cNvPr id="5" name="Slayt Numarası Yer Tutucusu 4">
            <a:extLst>
              <a:ext uri="{FF2B5EF4-FFF2-40B4-BE49-F238E27FC236}">
                <a16:creationId xmlns:a16="http://schemas.microsoft.com/office/drawing/2014/main" id="{FAAE3D6A-C8A4-4467-A15C-830BCBE582C8}"/>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223839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504D24-244B-44E8-8CE3-6DD07ED416A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99703E2-B752-4DBB-85B6-FD633F9BF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543DEC8-5CEA-432C-BE54-57F507F6313A}"/>
              </a:ext>
            </a:extLst>
          </p:cNvPr>
          <p:cNvSpPr>
            <a:spLocks noGrp="1"/>
          </p:cNvSpPr>
          <p:nvPr>
            <p:ph type="dt" sz="half" idx="10"/>
          </p:nvPr>
        </p:nvSpPr>
        <p:spPr/>
        <p:txBody>
          <a:bodyPr/>
          <a:lstStyle/>
          <a:p>
            <a:fld id="{C6F822A4-8DA6-4447-9B1F-C5DB58435268}" type="datetimeFigureOut">
              <a:rPr lang="en-US" smtClean="0"/>
              <a:t>11/22/2020</a:t>
            </a:fld>
            <a:endParaRPr lang="en-US" dirty="0"/>
          </a:p>
        </p:txBody>
      </p:sp>
      <p:sp>
        <p:nvSpPr>
          <p:cNvPr id="5" name="Alt Bilgi Yer Tutucusu 4">
            <a:extLst>
              <a:ext uri="{FF2B5EF4-FFF2-40B4-BE49-F238E27FC236}">
                <a16:creationId xmlns:a16="http://schemas.microsoft.com/office/drawing/2014/main" id="{EF26E73C-6FCA-423A-9E56-C60A39D69F94}"/>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44FB690C-7E31-401C-AA5E-9DB1933FB54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584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703471A-B4C0-4CBF-BC6F-F2DC926DE9B2}"/>
              </a:ext>
            </a:extLst>
          </p:cNvPr>
          <p:cNvSpPr>
            <a:spLocks noGrp="1"/>
          </p:cNvSpPr>
          <p:nvPr>
            <p:ph type="dt" sz="half" idx="10"/>
          </p:nvPr>
        </p:nvSpPr>
        <p:spPr/>
        <p:txBody>
          <a:bodyPr/>
          <a:lstStyle/>
          <a:p>
            <a:pPr rtl="0"/>
            <a:fld id="{5A6AF89A-98BA-4E41-80D9-E276615117BB}" type="datetime1">
              <a:rPr lang="tr-TR" smtClean="0"/>
              <a:t>22.11.2020</a:t>
            </a:fld>
            <a:endParaRPr lang="tr-TR" dirty="0"/>
          </a:p>
        </p:txBody>
      </p:sp>
      <p:sp>
        <p:nvSpPr>
          <p:cNvPr id="3" name="Alt Bilgi Yer Tutucusu 2">
            <a:extLst>
              <a:ext uri="{FF2B5EF4-FFF2-40B4-BE49-F238E27FC236}">
                <a16:creationId xmlns:a16="http://schemas.microsoft.com/office/drawing/2014/main" id="{9D991603-B10E-4250-A396-716DBF72C10F}"/>
              </a:ext>
            </a:extLst>
          </p:cNvPr>
          <p:cNvSpPr>
            <a:spLocks noGrp="1"/>
          </p:cNvSpPr>
          <p:nvPr>
            <p:ph type="ftr" sz="quarter" idx="11"/>
          </p:nvPr>
        </p:nvSpPr>
        <p:spPr/>
        <p:txBody>
          <a:bodyPr/>
          <a:lstStyle/>
          <a:p>
            <a:pPr rtl="0"/>
            <a:endParaRPr lang="tr-TR" dirty="0"/>
          </a:p>
        </p:txBody>
      </p:sp>
      <p:sp>
        <p:nvSpPr>
          <p:cNvPr id="4" name="Slayt Numarası Yer Tutucusu 3">
            <a:extLst>
              <a:ext uri="{FF2B5EF4-FFF2-40B4-BE49-F238E27FC236}">
                <a16:creationId xmlns:a16="http://schemas.microsoft.com/office/drawing/2014/main" id="{C2DBC8DE-8329-45CE-9C82-5B4FC68B91F9}"/>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18843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7D8897-6828-4BF6-AC3B-0AC3A296AE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D15AD5C-D86A-46CC-B75C-603D84DB5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08C3BB0-66FE-4712-9E8B-7544B9B8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FC54158-DC15-4AC7-A27E-A5DC166BF4B2}"/>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66CD83-4DF8-4181-B57E-9CF0290C996D}"/>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7058CF4D-5DDD-468B-9F8E-042DBC18F0B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324761333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1529F7-13DB-4843-B752-6F5FCD2DF27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DB9DAC7-DE75-4729-9D4C-E355778D5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B9C699-F231-40E5-99EA-CDD6D258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331BBDC-B1B8-4A88-90B7-6662274EFBC5}"/>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048DC3-784A-43DD-B4C6-E3761335420C}"/>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13B203DB-2981-41D7-970F-323B919F54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29604309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87A39D-CAD7-42E6-993E-560B6CE9A40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B69BDA1-9D22-4E5C-B7A7-70332C0D826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238EE6-02CF-417C-8732-7001DA8D01F1}"/>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4B6CD66B-C830-4D7D-A8E4-C5CBDA2010C7}"/>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CA80D0BF-51BF-4362-B176-1D73991269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265555040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CC22B75-5A71-4F91-BC81-231E3A1F83A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4718204-52A7-41A8-9901-00626782AD6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AD96861-E53D-438C-8DF1-998D9F06A12F}"/>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8FF04D51-9035-430F-B390-07BA64EFCAEE}"/>
              </a:ext>
            </a:extLst>
          </p:cNvPr>
          <p:cNvSpPr>
            <a:spLocks noGrp="1"/>
          </p:cNvSpPr>
          <p:nvPr>
            <p:ph type="ftr" sz="quarter" idx="11"/>
          </p:nvPr>
        </p:nvSpPr>
        <p:spPr/>
        <p:txBody>
          <a:bodyPr/>
          <a:lstStyle/>
          <a:p>
            <a:pPr rtl="0"/>
            <a:endParaRPr lang="tr-TR" noProof="0" dirty="0"/>
          </a:p>
        </p:txBody>
      </p:sp>
      <p:sp>
        <p:nvSpPr>
          <p:cNvPr id="6" name="Slayt Numarası Yer Tutucusu 5">
            <a:extLst>
              <a:ext uri="{FF2B5EF4-FFF2-40B4-BE49-F238E27FC236}">
                <a16:creationId xmlns:a16="http://schemas.microsoft.com/office/drawing/2014/main" id="{6D1E85E6-A182-4DF5-AAA7-561C154D3415}"/>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9010049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4821C9-B1D7-469D-BDF7-C30ECF41FCA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DA839D-5B8D-44BB-8A12-C49C3FB3D44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D3FCA34-5FB3-402F-ADDF-78A14426BAD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935AEC1-2A12-4104-95C0-AC7FE348734A}"/>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9DD1B064-2E94-4EBD-93A5-75731AD1E24C}"/>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87118013-D6C9-4054-AB2F-9147F33448D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455372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2EDC63-963E-4DEE-B15D-9E36704AE11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B03D643-FE26-4855-B595-4F8DBA686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0A8E97-5165-4181-8BA7-0F4B870B5C5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282AE77-C310-468F-AC6D-96628D36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F591D4C-A8DA-4837-99F2-0CB6FA360CFB}"/>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2E76DD9-66DA-43FD-ADCD-DAF1521A9E17}"/>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8" name="Alt Bilgi Yer Tutucusu 7">
            <a:extLst>
              <a:ext uri="{FF2B5EF4-FFF2-40B4-BE49-F238E27FC236}">
                <a16:creationId xmlns:a16="http://schemas.microsoft.com/office/drawing/2014/main" id="{ED3695F2-F93D-4E80-B98A-11E7311E8C62}"/>
              </a:ext>
            </a:extLst>
          </p:cNvPr>
          <p:cNvSpPr>
            <a:spLocks noGrp="1"/>
          </p:cNvSpPr>
          <p:nvPr>
            <p:ph type="ftr" sz="quarter" idx="11"/>
          </p:nvPr>
        </p:nvSpPr>
        <p:spPr/>
        <p:txBody>
          <a:bodyPr/>
          <a:lstStyle/>
          <a:p>
            <a:pPr rtl="0"/>
            <a:endParaRPr lang="tr-TR" noProof="0" dirty="0"/>
          </a:p>
        </p:txBody>
      </p:sp>
      <p:sp>
        <p:nvSpPr>
          <p:cNvPr id="9" name="Slayt Numarası Yer Tutucusu 8">
            <a:extLst>
              <a:ext uri="{FF2B5EF4-FFF2-40B4-BE49-F238E27FC236}">
                <a16:creationId xmlns:a16="http://schemas.microsoft.com/office/drawing/2014/main" id="{9BC0DA09-767F-431D-926F-9675084C7388}"/>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27562870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56B3C8-122E-41B9-9A99-2601D3C5FEF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3276E3F-214D-4E02-A6E1-A8824312BD94}"/>
              </a:ext>
            </a:extLst>
          </p:cNvPr>
          <p:cNvSpPr>
            <a:spLocks noGrp="1"/>
          </p:cNvSpPr>
          <p:nvPr>
            <p:ph type="dt" sz="half" idx="10"/>
          </p:nvPr>
        </p:nvSpPr>
        <p:spPr/>
        <p:txBody>
          <a:bodyPr/>
          <a:lstStyle/>
          <a:p>
            <a:pPr rtl="0"/>
            <a:fld id="{58F54BEF-39D3-47F8-A3DE-719619A1ABED}" type="datetime1">
              <a:rPr lang="tr-TR" smtClean="0"/>
              <a:t>22.11.2020</a:t>
            </a:fld>
            <a:endParaRPr lang="tr-TR" dirty="0"/>
          </a:p>
        </p:txBody>
      </p:sp>
      <p:sp>
        <p:nvSpPr>
          <p:cNvPr id="4" name="Alt Bilgi Yer Tutucusu 3">
            <a:extLst>
              <a:ext uri="{FF2B5EF4-FFF2-40B4-BE49-F238E27FC236}">
                <a16:creationId xmlns:a16="http://schemas.microsoft.com/office/drawing/2014/main" id="{10E13A6B-C779-400B-AE6F-E437F8D01DF4}"/>
              </a:ext>
            </a:extLst>
          </p:cNvPr>
          <p:cNvSpPr>
            <a:spLocks noGrp="1"/>
          </p:cNvSpPr>
          <p:nvPr>
            <p:ph type="ftr" sz="quarter" idx="11"/>
          </p:nvPr>
        </p:nvSpPr>
        <p:spPr/>
        <p:txBody>
          <a:bodyPr/>
          <a:lstStyle/>
          <a:p>
            <a:pPr rtl="0"/>
            <a:endParaRPr lang="tr-TR" dirty="0"/>
          </a:p>
        </p:txBody>
      </p:sp>
      <p:sp>
        <p:nvSpPr>
          <p:cNvPr id="5" name="Slayt Numarası Yer Tutucusu 4">
            <a:extLst>
              <a:ext uri="{FF2B5EF4-FFF2-40B4-BE49-F238E27FC236}">
                <a16:creationId xmlns:a16="http://schemas.microsoft.com/office/drawing/2014/main" id="{FAAE3D6A-C8A4-4467-A15C-830BCBE582C8}"/>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34154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703471A-B4C0-4CBF-BC6F-F2DC926DE9B2}"/>
              </a:ext>
            </a:extLst>
          </p:cNvPr>
          <p:cNvSpPr>
            <a:spLocks noGrp="1"/>
          </p:cNvSpPr>
          <p:nvPr>
            <p:ph type="dt" sz="half" idx="10"/>
          </p:nvPr>
        </p:nvSpPr>
        <p:spPr/>
        <p:txBody>
          <a:bodyPr/>
          <a:lstStyle/>
          <a:p>
            <a:pPr rtl="0"/>
            <a:fld id="{5A6AF89A-98BA-4E41-80D9-E276615117BB}" type="datetime1">
              <a:rPr lang="tr-TR" smtClean="0"/>
              <a:t>22.11.2020</a:t>
            </a:fld>
            <a:endParaRPr lang="tr-TR" dirty="0"/>
          </a:p>
        </p:txBody>
      </p:sp>
      <p:sp>
        <p:nvSpPr>
          <p:cNvPr id="3" name="Alt Bilgi Yer Tutucusu 2">
            <a:extLst>
              <a:ext uri="{FF2B5EF4-FFF2-40B4-BE49-F238E27FC236}">
                <a16:creationId xmlns:a16="http://schemas.microsoft.com/office/drawing/2014/main" id="{9D991603-B10E-4250-A396-716DBF72C10F}"/>
              </a:ext>
            </a:extLst>
          </p:cNvPr>
          <p:cNvSpPr>
            <a:spLocks noGrp="1"/>
          </p:cNvSpPr>
          <p:nvPr>
            <p:ph type="ftr" sz="quarter" idx="11"/>
          </p:nvPr>
        </p:nvSpPr>
        <p:spPr/>
        <p:txBody>
          <a:bodyPr/>
          <a:lstStyle/>
          <a:p>
            <a:pPr rtl="0"/>
            <a:endParaRPr lang="tr-TR" dirty="0"/>
          </a:p>
        </p:txBody>
      </p:sp>
      <p:sp>
        <p:nvSpPr>
          <p:cNvPr id="4" name="Slayt Numarası Yer Tutucusu 3">
            <a:extLst>
              <a:ext uri="{FF2B5EF4-FFF2-40B4-BE49-F238E27FC236}">
                <a16:creationId xmlns:a16="http://schemas.microsoft.com/office/drawing/2014/main" id="{C2DBC8DE-8329-45CE-9C82-5B4FC68B91F9}"/>
              </a:ext>
            </a:extLst>
          </p:cNvPr>
          <p:cNvSpPr>
            <a:spLocks noGrp="1"/>
          </p:cNvSpPr>
          <p:nvPr>
            <p:ph type="sldNum" sz="quarter" idx="12"/>
          </p:nvPr>
        </p:nvSpPr>
        <p:spPr/>
        <p:txBody>
          <a:bodyPr/>
          <a:lstStyle/>
          <a:p>
            <a:pPr rtl="0"/>
            <a:fld id="{5F4C9F40-B079-4B71-A627-7266DFEA7F03}" type="slidenum">
              <a:rPr lang="tr-TR" smtClean="0"/>
              <a:t>‹#›</a:t>
            </a:fld>
            <a:endParaRPr lang="tr-TR" dirty="0"/>
          </a:p>
        </p:txBody>
      </p:sp>
    </p:spTree>
    <p:extLst>
      <p:ext uri="{BB962C8B-B14F-4D97-AF65-F5344CB8AC3E}">
        <p14:creationId xmlns:p14="http://schemas.microsoft.com/office/powerpoint/2010/main" val="31549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7D8897-6828-4BF6-AC3B-0AC3A296AE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D15AD5C-D86A-46CC-B75C-603D84DB5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08C3BB0-66FE-4712-9E8B-7544B9B8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FC54158-DC15-4AC7-A27E-A5DC166BF4B2}"/>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66CD83-4DF8-4181-B57E-9CF0290C996D}"/>
              </a:ext>
            </a:extLst>
          </p:cNvPr>
          <p:cNvSpPr>
            <a:spLocks noGrp="1"/>
          </p:cNvSpPr>
          <p:nvPr>
            <p:ph type="ftr" sz="quarter" idx="11"/>
          </p:nvPr>
        </p:nvSpPr>
        <p:spPr/>
        <p:txBody>
          <a:bodyPr/>
          <a:lstStyle/>
          <a:p>
            <a:pPr rtl="0"/>
            <a:endParaRPr lang="tr-TR" noProof="0" dirty="0"/>
          </a:p>
        </p:txBody>
      </p:sp>
      <p:sp>
        <p:nvSpPr>
          <p:cNvPr id="7" name="Slayt Numarası Yer Tutucusu 6">
            <a:extLst>
              <a:ext uri="{FF2B5EF4-FFF2-40B4-BE49-F238E27FC236}">
                <a16:creationId xmlns:a16="http://schemas.microsoft.com/office/drawing/2014/main" id="{7058CF4D-5DDD-468B-9F8E-042DBC18F0B3}"/>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22558450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1529F7-13DB-4843-B752-6F5FCD2DF27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DB9DAC7-DE75-4729-9D4C-E355778D5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B9C699-F231-40E5-99EA-CDD6D258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331BBDC-B1B8-4A88-90B7-6662274EFBC5}"/>
              </a:ext>
            </a:extLst>
          </p:cNvPr>
          <p:cNvSpPr>
            <a:spLocks noGrp="1"/>
          </p:cNvSpPr>
          <p:nvPr>
            <p:ph type="dt" sz="half" idx="10"/>
          </p:nvPr>
        </p:nvSpPr>
        <p:spPr/>
        <p:txBody>
          <a:bodyPr/>
          <a:lstStyle/>
          <a:p>
            <a:pPr rtl="0"/>
            <a:fld id="{A2BB91B9-E8C3-4BE1-8AC8-99144420772E}" type="datetime1">
              <a:rPr lang="tr-TR" noProof="0" smtClean="0"/>
              <a:t>22.11.2020</a:t>
            </a:fld>
            <a:endParaRPr lang="tr-TR" noProof="0" dirty="0"/>
          </a:p>
        </p:txBody>
      </p:sp>
      <p:sp>
        <p:nvSpPr>
          <p:cNvPr id="6" name="Alt Bilgi Yer Tutucusu 5">
            <a:extLst>
              <a:ext uri="{FF2B5EF4-FFF2-40B4-BE49-F238E27FC236}">
                <a16:creationId xmlns:a16="http://schemas.microsoft.com/office/drawing/2014/main" id="{38048DC3-784A-43DD-B4C6-E3761335420C}"/>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13B203DB-2981-41D7-970F-323B919F54B0}"/>
              </a:ext>
            </a:extLst>
          </p:cNvPr>
          <p:cNvSpPr>
            <a:spLocks noGrp="1"/>
          </p:cNvSpPr>
          <p:nvPr>
            <p:ph type="sldNum" sz="quarter" idx="12"/>
          </p:nvPr>
        </p:nvSpPr>
        <p:spPr/>
        <p:txBody>
          <a:body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41566585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EE1ECDB-724C-411D-8902-038E6453C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06B1A27-DA81-4B31-A5A1-D12408B39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D465B9A-5097-498D-8EE4-53666F3E6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36F071BF-BB76-425D-A0A9-D5FF63B50C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tr-TR" noProof="0" dirty="0"/>
          </a:p>
        </p:txBody>
      </p:sp>
      <p:sp>
        <p:nvSpPr>
          <p:cNvPr id="6" name="Slayt Numarası Yer Tutucusu 5">
            <a:extLst>
              <a:ext uri="{FF2B5EF4-FFF2-40B4-BE49-F238E27FC236}">
                <a16:creationId xmlns:a16="http://schemas.microsoft.com/office/drawing/2014/main" id="{820035B7-63CE-4F3D-922C-85A92648D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366029039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EE1ECDB-724C-411D-8902-038E6453C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06B1A27-DA81-4B31-A5A1-D12408B39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D465B9A-5097-498D-8EE4-53666F3E6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36F071BF-BB76-425D-A0A9-D5FF63B50C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tr-TR" noProof="0" dirty="0"/>
          </a:p>
        </p:txBody>
      </p:sp>
      <p:sp>
        <p:nvSpPr>
          <p:cNvPr id="6" name="Slayt Numarası Yer Tutucusu 5">
            <a:extLst>
              <a:ext uri="{FF2B5EF4-FFF2-40B4-BE49-F238E27FC236}">
                <a16:creationId xmlns:a16="http://schemas.microsoft.com/office/drawing/2014/main" id="{820035B7-63CE-4F3D-922C-85A92648D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130955376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65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EE1ECDB-724C-411D-8902-038E6453C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06B1A27-DA81-4B31-A5A1-D12408B39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D465B9A-5097-498D-8EE4-53666F3E6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2BB91B9-E8C3-4BE1-8AC8-99144420772E}" type="datetime1">
              <a:rPr lang="tr-TR" noProof="0" smtClean="0"/>
              <a:t>22.11.2020</a:t>
            </a:fld>
            <a:endParaRPr lang="tr-TR" noProof="0" dirty="0"/>
          </a:p>
        </p:txBody>
      </p:sp>
      <p:sp>
        <p:nvSpPr>
          <p:cNvPr id="5" name="Alt Bilgi Yer Tutucusu 4">
            <a:extLst>
              <a:ext uri="{FF2B5EF4-FFF2-40B4-BE49-F238E27FC236}">
                <a16:creationId xmlns:a16="http://schemas.microsoft.com/office/drawing/2014/main" id="{36F071BF-BB76-425D-A0A9-D5FF63B50C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tr-TR" noProof="0" dirty="0"/>
          </a:p>
        </p:txBody>
      </p:sp>
      <p:sp>
        <p:nvSpPr>
          <p:cNvPr id="6" name="Slayt Numarası Yer Tutucusu 5">
            <a:extLst>
              <a:ext uri="{FF2B5EF4-FFF2-40B4-BE49-F238E27FC236}">
                <a16:creationId xmlns:a16="http://schemas.microsoft.com/office/drawing/2014/main" id="{820035B7-63CE-4F3D-922C-85A92648D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F4C9F40-B079-4B71-A627-7266DFEA7F03}" type="slidenum">
              <a:rPr lang="tr-TR" noProof="0" smtClean="0"/>
              <a:pPr/>
              <a:t>‹#›</a:t>
            </a:fld>
            <a:endParaRPr lang="tr-TR" noProof="0" dirty="0"/>
          </a:p>
        </p:txBody>
      </p:sp>
    </p:spTree>
    <p:extLst>
      <p:ext uri="{BB962C8B-B14F-4D97-AF65-F5344CB8AC3E}">
        <p14:creationId xmlns:p14="http://schemas.microsoft.com/office/powerpoint/2010/main" val="424438776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0.png"/><Relationship Id="rId7" Type="http://schemas.openxmlformats.org/officeDocument/2006/relationships/diagramColors" Target="../diagrams/colors9.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8.xml"/><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7.emf"/><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s://www.geeksforgeeks.org/tournament-selection-ga"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hyperlink" Target="https://auth.geeksforgeeks.org/user/Avik_Dutta/articles" TargetMode="External"/><Relationship Id="rId4" Type="http://schemas.openxmlformats.org/officeDocument/2006/relationships/hyperlink" Target="https://www.tutorialspoint.com/genetic_algorithms/genetic_algorithms_parent_selection.htm"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39E93DA-BA0C-4FFD-8859-C0D19FF5C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7331383" y="2502937"/>
            <a:ext cx="4171994" cy="1851490"/>
          </a:xfrm>
        </p:spPr>
        <p:txBody>
          <a:bodyPr rtlCol="0">
            <a:normAutofit/>
          </a:bodyPr>
          <a:lstStyle/>
          <a:p>
            <a:r>
              <a:rPr lang="tr-TR" sz="5600" b="1" dirty="0"/>
              <a:t>GENETIC ALGORITHMS</a:t>
            </a:r>
          </a:p>
        </p:txBody>
      </p:sp>
      <p:sp>
        <p:nvSpPr>
          <p:cNvPr id="3" name="Alt Başlık 2"/>
          <p:cNvSpPr>
            <a:spLocks noGrp="1"/>
          </p:cNvSpPr>
          <p:nvPr>
            <p:ph type="subTitle" idx="1"/>
          </p:nvPr>
        </p:nvSpPr>
        <p:spPr>
          <a:xfrm>
            <a:off x="7331383" y="5844118"/>
            <a:ext cx="4171994" cy="346181"/>
          </a:xfrm>
        </p:spPr>
        <p:txBody>
          <a:bodyPr rtlCol="0">
            <a:normAutofit/>
          </a:bodyPr>
          <a:lstStyle/>
          <a:p>
            <a:pPr rtl="0"/>
            <a:r>
              <a:rPr lang="tr-TR" sz="1200"/>
              <a:t>YASEMİN </a:t>
            </a:r>
            <a:r>
              <a:rPr lang="tr-TR" sz="1200" dirty="0"/>
              <a:t>KILIÇ</a:t>
            </a:r>
          </a:p>
        </p:txBody>
      </p:sp>
      <p:grpSp>
        <p:nvGrpSpPr>
          <p:cNvPr id="103" name="Group 10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104" name="Straight Connector 10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2062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n object&#10;&#10;Description automatically generated">
            <a:extLst>
              <a:ext uri="{FF2B5EF4-FFF2-40B4-BE49-F238E27FC236}">
                <a16:creationId xmlns:a16="http://schemas.microsoft.com/office/drawing/2014/main" id="{7F2ECF10-AABC-44BC-BD7A-54F6DF179248}"/>
              </a:ext>
            </a:extLst>
          </p:cNvPr>
          <p:cNvPicPr>
            <a:picLocks noChangeAspect="1"/>
          </p:cNvPicPr>
          <p:nvPr/>
        </p:nvPicPr>
        <p:blipFill rotWithShape="1">
          <a:blip r:embed="rId3"/>
          <a:srcRect l="9376" r="15943" b="2"/>
          <a:stretch/>
        </p:blipFill>
        <p:spPr>
          <a:xfrm>
            <a:off x="942597" y="556118"/>
            <a:ext cx="5608830" cy="5632704"/>
          </a:xfrm>
          <a:prstGeom prst="rect">
            <a:avLst/>
          </a:prstGeom>
        </p:spPr>
      </p:pic>
      <p:sp>
        <p:nvSpPr>
          <p:cNvPr id="27" name="Alt Başlık 2">
            <a:extLst>
              <a:ext uri="{FF2B5EF4-FFF2-40B4-BE49-F238E27FC236}">
                <a16:creationId xmlns:a16="http://schemas.microsoft.com/office/drawing/2014/main" id="{4B6B62F5-237C-4814-943B-541040690D67}"/>
              </a:ext>
            </a:extLst>
          </p:cNvPr>
          <p:cNvSpPr txBox="1">
            <a:spLocks/>
          </p:cNvSpPr>
          <p:nvPr/>
        </p:nvSpPr>
        <p:spPr>
          <a:xfrm>
            <a:off x="7494025" y="542233"/>
            <a:ext cx="4009352" cy="11893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tr-TR" sz="2000" dirty="0"/>
              <a:t>CENG 512 </a:t>
            </a:r>
          </a:p>
          <a:p>
            <a:pPr algn="ctr"/>
            <a:r>
              <a:rPr lang="tr-TR" sz="2000" dirty="0"/>
              <a:t>OPTIMIZATION ALGORITHMS IN ARTIFICIAL INTELLIGENCE</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1">
            <a:extLst>
              <a:ext uri="{FF2B5EF4-FFF2-40B4-BE49-F238E27FC236}">
                <a16:creationId xmlns:a16="http://schemas.microsoft.com/office/drawing/2014/main" id="{3FCBAE81-DC03-4915-ABB8-7507E1400879}"/>
              </a:ext>
            </a:extLst>
          </p:cNvPr>
          <p:cNvSpPr>
            <a:spLocks noGrp="1"/>
          </p:cNvSpPr>
          <p:nvPr>
            <p:ph type="title"/>
          </p:nvPr>
        </p:nvSpPr>
        <p:spPr>
          <a:xfrm>
            <a:off x="1045028" y="1336329"/>
            <a:ext cx="3892732" cy="4382588"/>
          </a:xfrm>
        </p:spPr>
        <p:txBody>
          <a:bodyPr vert="horz" lIns="91440" tIns="45720" rIns="91440" bIns="45720" rtlCol="0" anchor="ctr">
            <a:normAutofit/>
          </a:bodyPr>
          <a:lstStyle/>
          <a:p>
            <a:r>
              <a:rPr lang="en-US" sz="5400" b="1" kern="1200">
                <a:solidFill>
                  <a:schemeClr val="tx1"/>
                </a:solidFill>
                <a:latin typeface="+mj-lt"/>
                <a:ea typeface="+mj-ea"/>
                <a:cs typeface="+mj-cs"/>
              </a:rPr>
              <a:t>GENETIC ALGORITHMS</a:t>
            </a:r>
            <a:endParaRPr lang="en-US" sz="5400" kern="1200">
              <a:solidFill>
                <a:schemeClr val="tx1"/>
              </a:solidFill>
              <a:latin typeface="+mj-lt"/>
              <a:ea typeface="+mj-ea"/>
              <a:cs typeface="+mj-cs"/>
            </a:endParaRPr>
          </a:p>
        </p:txBody>
      </p:sp>
      <p:grpSp>
        <p:nvGrpSpPr>
          <p:cNvPr id="66" name="Group 6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67" name="Rectangle 6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62838E-BC96-488F-8397-34992085A02C}"/>
              </a:ext>
            </a:extLst>
          </p:cNvPr>
          <p:cNvSpPr txBox="1"/>
          <p:nvPr/>
        </p:nvSpPr>
        <p:spPr>
          <a:xfrm>
            <a:off x="6096001" y="1336329"/>
            <a:ext cx="5260848" cy="4382588"/>
          </a:xfrm>
          <a:prstGeom prst="rect">
            <a:avLst/>
          </a:prstGeom>
        </p:spPr>
        <p:txBody>
          <a:bodyPr vert="horz" lIns="91440" tIns="45720" rIns="91440" bIns="45720" rtlCol="0" anchor="ctr">
            <a:normAutofit/>
          </a:bodyPr>
          <a:lstStyle/>
          <a:p>
            <a:pPr defTabSz="914400">
              <a:lnSpc>
                <a:spcPct val="90000"/>
              </a:lnSpc>
              <a:spcAft>
                <a:spcPts val="600"/>
              </a:spcAft>
            </a:pPr>
            <a:r>
              <a:rPr lang="en-US" altLang="tr-TR" sz="2000" dirty="0"/>
              <a:t>Holland’s original GA is now known as the simple genetic algorithm (SGA).</a:t>
            </a:r>
          </a:p>
          <a:p>
            <a:pPr indent="-228600" defTabSz="914400">
              <a:lnSpc>
                <a:spcPct val="90000"/>
              </a:lnSpc>
              <a:spcAft>
                <a:spcPts val="600"/>
              </a:spcAft>
              <a:buFont typeface="Arial" panose="020B0604020202020204" pitchFamily="34" charset="0"/>
              <a:buChar char="•"/>
            </a:pPr>
            <a:endParaRPr lang="en-US" altLang="tr-TR" sz="2000" dirty="0"/>
          </a:p>
          <a:p>
            <a:pPr defTabSz="914400">
              <a:lnSpc>
                <a:spcPct val="90000"/>
              </a:lnSpc>
              <a:spcAft>
                <a:spcPts val="600"/>
              </a:spcAft>
            </a:pPr>
            <a:r>
              <a:rPr lang="en-US" altLang="tr-TR" sz="2000" dirty="0"/>
              <a:t>Other GAs use different:</a:t>
            </a:r>
          </a:p>
          <a:p>
            <a:pPr lvl="1" indent="-228600" defTabSz="914400">
              <a:lnSpc>
                <a:spcPct val="90000"/>
              </a:lnSpc>
              <a:spcAft>
                <a:spcPts val="600"/>
              </a:spcAft>
              <a:buFont typeface="Arial" panose="020B0604020202020204" pitchFamily="34" charset="0"/>
              <a:buChar char="•"/>
            </a:pPr>
            <a:r>
              <a:rPr lang="en-US" altLang="tr-TR" sz="2000" dirty="0"/>
              <a:t>Representations</a:t>
            </a:r>
          </a:p>
          <a:p>
            <a:pPr lvl="1" indent="-228600" defTabSz="914400">
              <a:lnSpc>
                <a:spcPct val="90000"/>
              </a:lnSpc>
              <a:spcAft>
                <a:spcPts val="600"/>
              </a:spcAft>
              <a:buFont typeface="Arial" panose="020B0604020202020204" pitchFamily="34" charset="0"/>
              <a:buChar char="•"/>
            </a:pPr>
            <a:r>
              <a:rPr lang="en-US" altLang="tr-TR" sz="2000" dirty="0"/>
              <a:t>Mutations</a:t>
            </a:r>
          </a:p>
          <a:p>
            <a:pPr lvl="1" indent="-228600" defTabSz="914400">
              <a:lnSpc>
                <a:spcPct val="90000"/>
              </a:lnSpc>
              <a:spcAft>
                <a:spcPts val="600"/>
              </a:spcAft>
              <a:buFont typeface="Arial" panose="020B0604020202020204" pitchFamily="34" charset="0"/>
              <a:buChar char="•"/>
            </a:pPr>
            <a:r>
              <a:rPr lang="en-US" altLang="tr-TR" sz="2000" dirty="0"/>
              <a:t>Crossovers</a:t>
            </a:r>
          </a:p>
          <a:p>
            <a:pPr lvl="1" indent="-228600" defTabSz="914400">
              <a:lnSpc>
                <a:spcPct val="90000"/>
              </a:lnSpc>
              <a:spcAft>
                <a:spcPts val="600"/>
              </a:spcAft>
              <a:buFont typeface="Arial" panose="020B0604020202020204" pitchFamily="34" charset="0"/>
              <a:buChar char="•"/>
            </a:pPr>
            <a:r>
              <a:rPr lang="en-US" altLang="tr-TR" sz="2000" dirty="0"/>
              <a:t>Selection mechanisms</a:t>
            </a:r>
            <a:endParaRPr lang="en-US" sz="2000" dirty="0"/>
          </a:p>
        </p:txBody>
      </p:sp>
    </p:spTree>
    <p:extLst>
      <p:ext uri="{BB962C8B-B14F-4D97-AF65-F5344CB8AC3E}">
        <p14:creationId xmlns:p14="http://schemas.microsoft.com/office/powerpoint/2010/main" val="31197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2CCF-D081-4906-8C81-0B9BFA1AB1FE}"/>
              </a:ext>
            </a:extLst>
          </p:cNvPr>
          <p:cNvSpPr>
            <a:spLocks noGrp="1"/>
          </p:cNvSpPr>
          <p:nvPr>
            <p:ph type="title"/>
          </p:nvPr>
        </p:nvSpPr>
        <p:spPr>
          <a:xfrm>
            <a:off x="838200" y="365126"/>
            <a:ext cx="10515600" cy="754548"/>
          </a:xfrm>
        </p:spPr>
        <p:txBody>
          <a:bodyPr>
            <a:normAutofit/>
          </a:bodyPr>
          <a:lstStyle/>
          <a:p>
            <a:pPr algn="ctr"/>
            <a:r>
              <a:rPr lang="en-US" sz="2800" b="1" i="0" u="none" strike="noStrike" baseline="0" dirty="0"/>
              <a:t>BASIC STRUCTURE OF GENETIC ALGORITHM</a:t>
            </a:r>
            <a:endParaRPr lang="tr-TR" sz="2800" b="1" dirty="0"/>
          </a:p>
        </p:txBody>
      </p:sp>
      <p:pic>
        <p:nvPicPr>
          <p:cNvPr id="4" name="Content Placeholder 3">
            <a:extLst>
              <a:ext uri="{FF2B5EF4-FFF2-40B4-BE49-F238E27FC236}">
                <a16:creationId xmlns:a16="http://schemas.microsoft.com/office/drawing/2014/main" id="{722A84E4-3E20-4754-BC61-1044A3C428DA}"/>
              </a:ext>
            </a:extLst>
          </p:cNvPr>
          <p:cNvPicPr>
            <a:picLocks noGrp="1" noChangeAspect="1"/>
          </p:cNvPicPr>
          <p:nvPr>
            <p:ph idx="1"/>
          </p:nvPr>
        </p:nvPicPr>
        <p:blipFill>
          <a:blip r:embed="rId2"/>
          <a:stretch>
            <a:fillRect/>
          </a:stretch>
        </p:blipFill>
        <p:spPr>
          <a:xfrm>
            <a:off x="2580735" y="1200474"/>
            <a:ext cx="5984767" cy="5657526"/>
          </a:xfrm>
          <a:prstGeom prst="rect">
            <a:avLst/>
          </a:prstGeom>
        </p:spPr>
      </p:pic>
    </p:spTree>
    <p:extLst>
      <p:ext uri="{BB962C8B-B14F-4D97-AF65-F5344CB8AC3E}">
        <p14:creationId xmlns:p14="http://schemas.microsoft.com/office/powerpoint/2010/main" val="183272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DF34-E017-42DB-8E2B-143E4356B97C}"/>
              </a:ext>
            </a:extLst>
          </p:cNvPr>
          <p:cNvSpPr>
            <a:spLocks noGrp="1"/>
          </p:cNvSpPr>
          <p:nvPr>
            <p:ph type="title"/>
          </p:nvPr>
        </p:nvSpPr>
        <p:spPr>
          <a:xfrm>
            <a:off x="838200" y="365126"/>
            <a:ext cx="10515600" cy="592138"/>
          </a:xfrm>
        </p:spPr>
        <p:txBody>
          <a:bodyPr>
            <a:normAutofit fontScale="90000"/>
          </a:bodyPr>
          <a:lstStyle/>
          <a:p>
            <a:pPr algn="ctr"/>
            <a:r>
              <a:rPr lang="tr-TR" b="1" dirty="0"/>
              <a:t>Genetic Algorithm</a:t>
            </a:r>
          </a:p>
        </p:txBody>
      </p:sp>
      <p:pic>
        <p:nvPicPr>
          <p:cNvPr id="4" name="Content Placeholder 3">
            <a:extLst>
              <a:ext uri="{FF2B5EF4-FFF2-40B4-BE49-F238E27FC236}">
                <a16:creationId xmlns:a16="http://schemas.microsoft.com/office/drawing/2014/main" id="{7FFDC0A1-C8F4-4FD1-B7AC-13F24D03632A}"/>
              </a:ext>
            </a:extLst>
          </p:cNvPr>
          <p:cNvPicPr>
            <a:picLocks noGrp="1" noChangeAspect="1"/>
          </p:cNvPicPr>
          <p:nvPr>
            <p:ph idx="1"/>
          </p:nvPr>
        </p:nvPicPr>
        <p:blipFill>
          <a:blip r:embed="rId2"/>
          <a:stretch>
            <a:fillRect/>
          </a:stretch>
        </p:blipFill>
        <p:spPr>
          <a:xfrm>
            <a:off x="1031945" y="957263"/>
            <a:ext cx="10321855" cy="5700711"/>
          </a:xfrm>
          <a:prstGeom prst="rect">
            <a:avLst/>
          </a:prstGeom>
        </p:spPr>
      </p:pic>
    </p:spTree>
    <p:extLst>
      <p:ext uri="{BB962C8B-B14F-4D97-AF65-F5344CB8AC3E}">
        <p14:creationId xmlns:p14="http://schemas.microsoft.com/office/powerpoint/2010/main" val="286683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10FEBE-C796-4F54-84A1-01910632398E}"/>
              </a:ext>
            </a:extLst>
          </p:cNvPr>
          <p:cNvPicPr>
            <a:picLocks noChangeAspect="1"/>
          </p:cNvPicPr>
          <p:nvPr/>
        </p:nvPicPr>
        <p:blipFill>
          <a:blip r:embed="rId3"/>
          <a:stretch>
            <a:fillRect/>
          </a:stretch>
        </p:blipFill>
        <p:spPr>
          <a:xfrm>
            <a:off x="1055714" y="2478542"/>
            <a:ext cx="9564253" cy="3597957"/>
          </a:xfrm>
          <a:prstGeom prst="rect">
            <a:avLst/>
          </a:prstGeom>
        </p:spPr>
      </p:pic>
      <p:pic>
        <p:nvPicPr>
          <p:cNvPr id="9" name="Picture 8">
            <a:extLst>
              <a:ext uri="{FF2B5EF4-FFF2-40B4-BE49-F238E27FC236}">
                <a16:creationId xmlns:a16="http://schemas.microsoft.com/office/drawing/2014/main" id="{2AFE34A3-697C-40C6-BED7-64AA28993065}"/>
              </a:ext>
            </a:extLst>
          </p:cNvPr>
          <p:cNvPicPr>
            <a:picLocks noChangeAspect="1"/>
          </p:cNvPicPr>
          <p:nvPr/>
        </p:nvPicPr>
        <p:blipFill rotWithShape="1">
          <a:blip r:embed="rId4"/>
          <a:srcRect l="6672" t="-5715"/>
          <a:stretch/>
        </p:blipFill>
        <p:spPr>
          <a:xfrm>
            <a:off x="1106599" y="1737438"/>
            <a:ext cx="4560826" cy="453125"/>
          </a:xfrm>
          <a:prstGeom prst="rect">
            <a:avLst/>
          </a:prstGeom>
        </p:spPr>
      </p:pic>
    </p:spTree>
    <p:extLst>
      <p:ext uri="{BB962C8B-B14F-4D97-AF65-F5344CB8AC3E}">
        <p14:creationId xmlns:p14="http://schemas.microsoft.com/office/powerpoint/2010/main" val="13726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Rectangle 43">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5">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Başlık 1">
            <a:extLst>
              <a:ext uri="{FF2B5EF4-FFF2-40B4-BE49-F238E27FC236}">
                <a16:creationId xmlns:a16="http://schemas.microsoft.com/office/drawing/2014/main" id="{0B8ED09F-31E0-4303-A258-B8BA0252EEF1}"/>
              </a:ext>
            </a:extLst>
          </p:cNvPr>
          <p:cNvSpPr txBox="1">
            <a:spLocks/>
          </p:cNvSpPr>
          <p:nvPr/>
        </p:nvSpPr>
        <p:spPr bwMode="auto">
          <a:xfrm>
            <a:off x="640079" y="2023236"/>
            <a:ext cx="3659777" cy="28209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cap="all" baseline="0">
                <a:solidFill>
                  <a:schemeClr val="tx1"/>
                </a:solidFill>
                <a:effectLst/>
                <a:latin typeface="+mj-lt"/>
                <a:ea typeface="+mj-ea"/>
                <a:cs typeface="+mj-cs"/>
              </a:defRPr>
            </a:lvl1pPr>
          </a:lstStyle>
          <a:p>
            <a:pPr>
              <a:spcAft>
                <a:spcPts val="600"/>
              </a:spcAft>
            </a:pPr>
            <a:r>
              <a:rPr lang="en-US" altLang="tr-TR" sz="3600" dirty="0">
                <a:solidFill>
                  <a:schemeClr val="bg1"/>
                </a:solidFill>
              </a:rPr>
              <a:t>Representation</a:t>
            </a:r>
            <a:endParaRPr lang="tr-TR" altLang="tr-TR" sz="3600" dirty="0">
              <a:solidFill>
                <a:schemeClr val="bg1"/>
              </a:solidFill>
            </a:endParaRPr>
          </a:p>
          <a:p>
            <a:pPr>
              <a:spcAft>
                <a:spcPts val="600"/>
              </a:spcAft>
            </a:pPr>
            <a:r>
              <a:rPr lang="tr-TR" altLang="tr-TR" sz="3600" b="1" dirty="0">
                <a:solidFill>
                  <a:schemeClr val="bg1"/>
                </a:solidFill>
              </a:rPr>
              <a:t>(Encodıng)</a:t>
            </a:r>
            <a:endParaRPr lang="en-US" sz="3600" kern="1200" dirty="0">
              <a:solidFill>
                <a:schemeClr val="bg1"/>
              </a:solidFill>
            </a:endParaRPr>
          </a:p>
        </p:txBody>
      </p:sp>
      <p:sp>
        <p:nvSpPr>
          <p:cNvPr id="2" name="TextBox 1">
            <a:extLst>
              <a:ext uri="{FF2B5EF4-FFF2-40B4-BE49-F238E27FC236}">
                <a16:creationId xmlns:a16="http://schemas.microsoft.com/office/drawing/2014/main" id="{906F6AEB-BDD4-4092-808E-9D7A30E0C4CB}"/>
              </a:ext>
            </a:extLst>
          </p:cNvPr>
          <p:cNvSpPr txBox="1"/>
          <p:nvPr/>
        </p:nvSpPr>
        <p:spPr>
          <a:xfrm>
            <a:off x="5446920" y="1461847"/>
            <a:ext cx="6440280" cy="3194721"/>
          </a:xfrm>
          <a:prstGeom prst="rect">
            <a:avLst/>
          </a:prstGeom>
          <a:noFill/>
        </p:spPr>
        <p:txBody>
          <a:bodyPr wrap="square">
            <a:spAutoFit/>
          </a:bodyPr>
          <a:lstStyle/>
          <a:p>
            <a:pPr marL="0" indent="0" defTabSz="914400">
              <a:lnSpc>
                <a:spcPct val="90000"/>
              </a:lnSpc>
              <a:buNone/>
            </a:pPr>
            <a:r>
              <a:rPr lang="en-US" sz="2400" dirty="0"/>
              <a:t>Encoding of chromosomes is the first step in solving the problem and it depends entirely on the problem heavily. </a:t>
            </a:r>
            <a:endParaRPr lang="tr-TR" sz="2400" dirty="0"/>
          </a:p>
          <a:p>
            <a:pPr marL="0" indent="0" defTabSz="914400">
              <a:lnSpc>
                <a:spcPct val="90000"/>
              </a:lnSpc>
              <a:buNone/>
            </a:pPr>
            <a:endParaRPr lang="tr-TR" sz="2400" dirty="0"/>
          </a:p>
          <a:p>
            <a:pPr marL="0" indent="0" defTabSz="914400">
              <a:lnSpc>
                <a:spcPct val="90000"/>
              </a:lnSpc>
              <a:buNone/>
            </a:pPr>
            <a:r>
              <a:rPr lang="en-US" sz="2400" dirty="0"/>
              <a:t>The process of representing the solution in the form of a string of bits that conveys the necessary information.</a:t>
            </a:r>
            <a:r>
              <a:rPr lang="en-US" sz="2400" baseline="-25000" dirty="0"/>
              <a:t>[7]</a:t>
            </a:r>
            <a:endParaRPr lang="tr-TR" sz="2400" baseline="-25000" dirty="0"/>
          </a:p>
          <a:p>
            <a:pPr marL="0" indent="0" defTabSz="914400">
              <a:lnSpc>
                <a:spcPct val="90000"/>
              </a:lnSpc>
              <a:buNone/>
            </a:pPr>
            <a:endParaRPr lang="tr-TR" sz="2400" b="1" baseline="-25000" dirty="0"/>
          </a:p>
          <a:p>
            <a:pPr marL="0" indent="0" defTabSz="914400">
              <a:lnSpc>
                <a:spcPct val="90000"/>
              </a:lnSpc>
              <a:buNone/>
            </a:pPr>
            <a:endParaRPr lang="en-US" sz="2400" b="1" baseline="-25000" dirty="0"/>
          </a:p>
          <a:p>
            <a:pPr marL="0" indent="0" defTabSz="914400">
              <a:lnSpc>
                <a:spcPct val="90000"/>
              </a:lnSpc>
              <a:buNone/>
            </a:pPr>
            <a:r>
              <a:rPr lang="en-US" sz="2400" b="1" dirty="0"/>
              <a:t>“Coding of the population for evolution process” </a:t>
            </a:r>
          </a:p>
        </p:txBody>
      </p:sp>
    </p:spTree>
    <p:extLst>
      <p:ext uri="{BB962C8B-B14F-4D97-AF65-F5344CB8AC3E}">
        <p14:creationId xmlns:p14="http://schemas.microsoft.com/office/powerpoint/2010/main" val="23802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1055714" y="1733778"/>
            <a:ext cx="6096000" cy="461665"/>
          </a:xfrm>
          <a:prstGeom prst="rect">
            <a:avLst/>
          </a:prstGeom>
          <a:noFill/>
        </p:spPr>
        <p:txBody>
          <a:bodyPr wrap="square">
            <a:spAutoFit/>
          </a:bodyPr>
          <a:lstStyle/>
          <a:p>
            <a:r>
              <a:rPr lang="tr-TR" altLang="tr-TR" sz="2400" b="1" dirty="0"/>
              <a:t>Simple GA – </a:t>
            </a:r>
            <a:r>
              <a:rPr lang="en-US" altLang="tr-TR" sz="2400" b="1" dirty="0"/>
              <a:t>Representation</a:t>
            </a:r>
            <a:r>
              <a:rPr lang="tr-TR" altLang="tr-TR" sz="2400" b="1" dirty="0"/>
              <a:t> (Encoding)</a:t>
            </a:r>
            <a:endParaRPr lang="tr-TR" sz="2400" b="1" dirty="0"/>
          </a:p>
        </p:txBody>
      </p:sp>
      <p:grpSp>
        <p:nvGrpSpPr>
          <p:cNvPr id="12" name="Group 11">
            <a:extLst>
              <a:ext uri="{FF2B5EF4-FFF2-40B4-BE49-F238E27FC236}">
                <a16:creationId xmlns:a16="http://schemas.microsoft.com/office/drawing/2014/main" id="{EA22E994-DA62-420E-A968-CF2BCA67E940}"/>
              </a:ext>
            </a:extLst>
          </p:cNvPr>
          <p:cNvGrpSpPr>
            <a:grpSpLocks/>
          </p:cNvGrpSpPr>
          <p:nvPr/>
        </p:nvGrpSpPr>
        <p:grpSpPr bwMode="auto">
          <a:xfrm>
            <a:off x="676930" y="2425717"/>
            <a:ext cx="11014327" cy="3984107"/>
            <a:chOff x="84" y="920"/>
            <a:chExt cx="5676" cy="2762"/>
          </a:xfrm>
        </p:grpSpPr>
        <p:sp>
          <p:nvSpPr>
            <p:cNvPr id="13" name="Line 2">
              <a:extLst>
                <a:ext uri="{FF2B5EF4-FFF2-40B4-BE49-F238E27FC236}">
                  <a16:creationId xmlns:a16="http://schemas.microsoft.com/office/drawing/2014/main" id="{B3EBB345-81D2-457E-9869-4CB029D1EEA8}"/>
                </a:ext>
              </a:extLst>
            </p:cNvPr>
            <p:cNvSpPr>
              <a:spLocks noChangeShapeType="1"/>
            </p:cNvSpPr>
            <p:nvPr/>
          </p:nvSpPr>
          <p:spPr bwMode="auto">
            <a:xfrm rot="16200000">
              <a:off x="2876" y="932"/>
              <a:ext cx="8" cy="1824"/>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14" name="Text Box 3">
              <a:extLst>
                <a:ext uri="{FF2B5EF4-FFF2-40B4-BE49-F238E27FC236}">
                  <a16:creationId xmlns:a16="http://schemas.microsoft.com/office/drawing/2014/main" id="{68BB5753-0036-4142-AE17-FFC529F14B4B}"/>
                </a:ext>
              </a:extLst>
            </p:cNvPr>
            <p:cNvSpPr txBox="1">
              <a:spLocks noChangeArrowheads="1"/>
            </p:cNvSpPr>
            <p:nvPr/>
          </p:nvSpPr>
          <p:spPr bwMode="auto">
            <a:xfrm>
              <a:off x="3535" y="928"/>
              <a:ext cx="2225" cy="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a:latin typeface="Arial" panose="020B0604020202020204" pitchFamily="34" charset="0"/>
                </a:rPr>
                <a:t>Genotype space = {0,1}</a:t>
              </a:r>
              <a:r>
                <a:rPr lang="en-US" altLang="tr-TR" sz="2400" baseline="30000">
                  <a:latin typeface="Arial" panose="020B0604020202020204" pitchFamily="34" charset="0"/>
                </a:rPr>
                <a:t>L</a:t>
              </a:r>
            </a:p>
          </p:txBody>
        </p:sp>
        <p:sp>
          <p:nvSpPr>
            <p:cNvPr id="15" name="AutoShape 4">
              <a:extLst>
                <a:ext uri="{FF2B5EF4-FFF2-40B4-BE49-F238E27FC236}">
                  <a16:creationId xmlns:a16="http://schemas.microsoft.com/office/drawing/2014/main" id="{E44CB31B-5CC6-41DB-BD31-B68FE1B80AC0}"/>
                </a:ext>
              </a:extLst>
            </p:cNvPr>
            <p:cNvSpPr>
              <a:spLocks noChangeArrowheads="1"/>
            </p:cNvSpPr>
            <p:nvPr/>
          </p:nvSpPr>
          <p:spPr bwMode="auto">
            <a:xfrm>
              <a:off x="3870" y="1421"/>
              <a:ext cx="1773" cy="1765"/>
            </a:xfrm>
            <a:prstGeom prst="cube">
              <a:avLst>
                <a:gd name="adj"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16" name="Text Box 5">
              <a:extLst>
                <a:ext uri="{FF2B5EF4-FFF2-40B4-BE49-F238E27FC236}">
                  <a16:creationId xmlns:a16="http://schemas.microsoft.com/office/drawing/2014/main" id="{C50BBF15-D1B7-451A-815B-7A3D1DD4A540}"/>
                </a:ext>
              </a:extLst>
            </p:cNvPr>
            <p:cNvSpPr txBox="1">
              <a:spLocks noChangeArrowheads="1"/>
            </p:cNvSpPr>
            <p:nvPr/>
          </p:nvSpPr>
          <p:spPr bwMode="auto">
            <a:xfrm>
              <a:off x="236" y="920"/>
              <a:ext cx="1798"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a:latin typeface="Arial" panose="020B0604020202020204" pitchFamily="34" charset="0"/>
                </a:rPr>
                <a:t>Phenotype space</a:t>
              </a:r>
            </a:p>
          </p:txBody>
        </p:sp>
        <p:sp>
          <p:nvSpPr>
            <p:cNvPr id="17" name="Freeform 6">
              <a:extLst>
                <a:ext uri="{FF2B5EF4-FFF2-40B4-BE49-F238E27FC236}">
                  <a16:creationId xmlns:a16="http://schemas.microsoft.com/office/drawing/2014/main" id="{C7E4BC9B-8FB6-4FA4-B496-A41AA57ECBCB}"/>
                </a:ext>
              </a:extLst>
            </p:cNvPr>
            <p:cNvSpPr>
              <a:spLocks/>
            </p:cNvSpPr>
            <p:nvPr/>
          </p:nvSpPr>
          <p:spPr bwMode="auto">
            <a:xfrm>
              <a:off x="84" y="1480"/>
              <a:ext cx="2080" cy="1800"/>
            </a:xfrm>
            <a:custGeom>
              <a:avLst/>
              <a:gdLst>
                <a:gd name="T0" fmla="*/ 360 w 2080"/>
                <a:gd name="T1" fmla="*/ 696 h 1800"/>
                <a:gd name="T2" fmla="*/ 232 w 2080"/>
                <a:gd name="T3" fmla="*/ 424 h 1800"/>
                <a:gd name="T4" fmla="*/ 496 w 2080"/>
                <a:gd name="T5" fmla="*/ 96 h 1800"/>
                <a:gd name="T6" fmla="*/ 1040 w 2080"/>
                <a:gd name="T7" fmla="*/ 208 h 1800"/>
                <a:gd name="T8" fmla="*/ 1568 w 2080"/>
                <a:gd name="T9" fmla="*/ 0 h 1800"/>
                <a:gd name="T10" fmla="*/ 1808 w 2080"/>
                <a:gd name="T11" fmla="*/ 536 h 1800"/>
                <a:gd name="T12" fmla="*/ 1768 w 2080"/>
                <a:gd name="T13" fmla="*/ 960 h 1800"/>
                <a:gd name="T14" fmla="*/ 2048 w 2080"/>
                <a:gd name="T15" fmla="*/ 1176 h 1800"/>
                <a:gd name="T16" fmla="*/ 2080 w 2080"/>
                <a:gd name="T17" fmla="*/ 1688 h 1800"/>
                <a:gd name="T18" fmla="*/ 1528 w 2080"/>
                <a:gd name="T19" fmla="*/ 1752 h 1800"/>
                <a:gd name="T20" fmla="*/ 1176 w 2080"/>
                <a:gd name="T21" fmla="*/ 1440 h 1800"/>
                <a:gd name="T22" fmla="*/ 896 w 2080"/>
                <a:gd name="T23" fmla="*/ 1800 h 1800"/>
                <a:gd name="T24" fmla="*/ 320 w 2080"/>
                <a:gd name="T25" fmla="*/ 1520 h 1800"/>
                <a:gd name="T26" fmla="*/ 0 w 2080"/>
                <a:gd name="T27" fmla="*/ 1344 h 1800"/>
                <a:gd name="T28" fmla="*/ 312 w 2080"/>
                <a:gd name="T29" fmla="*/ 992 h 1800"/>
                <a:gd name="T30" fmla="*/ 208 w 2080"/>
                <a:gd name="T31" fmla="*/ 672 h 1800"/>
                <a:gd name="T32" fmla="*/ 360 w 2080"/>
                <a:gd name="T33" fmla="*/ 696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0" h="1800">
                  <a:moveTo>
                    <a:pt x="360" y="696"/>
                  </a:moveTo>
                  <a:lnTo>
                    <a:pt x="232" y="424"/>
                  </a:lnTo>
                  <a:lnTo>
                    <a:pt x="496" y="96"/>
                  </a:lnTo>
                  <a:lnTo>
                    <a:pt x="1040" y="208"/>
                  </a:lnTo>
                  <a:lnTo>
                    <a:pt x="1568" y="0"/>
                  </a:lnTo>
                  <a:lnTo>
                    <a:pt x="1808" y="536"/>
                  </a:lnTo>
                  <a:lnTo>
                    <a:pt x="1768" y="960"/>
                  </a:lnTo>
                  <a:lnTo>
                    <a:pt x="2048" y="1176"/>
                  </a:lnTo>
                  <a:lnTo>
                    <a:pt x="2080" y="1688"/>
                  </a:lnTo>
                  <a:lnTo>
                    <a:pt x="1528" y="1752"/>
                  </a:lnTo>
                  <a:lnTo>
                    <a:pt x="1176" y="1440"/>
                  </a:lnTo>
                  <a:lnTo>
                    <a:pt x="896" y="1800"/>
                  </a:lnTo>
                  <a:lnTo>
                    <a:pt x="320" y="1520"/>
                  </a:lnTo>
                  <a:lnTo>
                    <a:pt x="0" y="1344"/>
                  </a:lnTo>
                  <a:lnTo>
                    <a:pt x="312" y="992"/>
                  </a:lnTo>
                  <a:lnTo>
                    <a:pt x="208" y="672"/>
                  </a:lnTo>
                  <a:lnTo>
                    <a:pt x="360" y="696"/>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18" name="Text Box 7">
              <a:extLst>
                <a:ext uri="{FF2B5EF4-FFF2-40B4-BE49-F238E27FC236}">
                  <a16:creationId xmlns:a16="http://schemas.microsoft.com/office/drawing/2014/main" id="{13FE6960-E648-4663-B1EA-E170CCA50324}"/>
                </a:ext>
              </a:extLst>
            </p:cNvPr>
            <p:cNvSpPr txBox="1">
              <a:spLocks noChangeArrowheads="1"/>
            </p:cNvSpPr>
            <p:nvPr/>
          </p:nvSpPr>
          <p:spPr bwMode="auto">
            <a:xfrm>
              <a:off x="2116" y="1312"/>
              <a:ext cx="1655" cy="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a:latin typeface="Arial" panose="020B0604020202020204" pitchFamily="34" charset="0"/>
                </a:rPr>
                <a:t>Encoding </a:t>
              </a:r>
            </a:p>
            <a:p>
              <a:r>
                <a:rPr lang="en-US" altLang="tr-TR" sz="2400">
                  <a:latin typeface="Arial" panose="020B0604020202020204" pitchFamily="34" charset="0"/>
                </a:rPr>
                <a:t>(representation)</a:t>
              </a:r>
            </a:p>
          </p:txBody>
        </p:sp>
        <p:sp>
          <p:nvSpPr>
            <p:cNvPr id="19" name="Line 8">
              <a:extLst>
                <a:ext uri="{FF2B5EF4-FFF2-40B4-BE49-F238E27FC236}">
                  <a16:creationId xmlns:a16="http://schemas.microsoft.com/office/drawing/2014/main" id="{E4F932F5-49C3-4EF9-8476-16D37620E791}"/>
                </a:ext>
              </a:extLst>
            </p:cNvPr>
            <p:cNvSpPr>
              <a:spLocks noChangeShapeType="1"/>
            </p:cNvSpPr>
            <p:nvPr/>
          </p:nvSpPr>
          <p:spPr bwMode="auto">
            <a:xfrm rot="16200000">
              <a:off x="2968" y="2212"/>
              <a:ext cx="0" cy="1528"/>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0" name="Text Box 9">
              <a:extLst>
                <a:ext uri="{FF2B5EF4-FFF2-40B4-BE49-F238E27FC236}">
                  <a16:creationId xmlns:a16="http://schemas.microsoft.com/office/drawing/2014/main" id="{6ADAB90C-7E56-42D2-B77C-9D8BD75B6144}"/>
                </a:ext>
              </a:extLst>
            </p:cNvPr>
            <p:cNvSpPr txBox="1">
              <a:spLocks noChangeArrowheads="1"/>
            </p:cNvSpPr>
            <p:nvPr/>
          </p:nvSpPr>
          <p:spPr bwMode="auto">
            <a:xfrm>
              <a:off x="2188" y="3064"/>
              <a:ext cx="2411" cy="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a:latin typeface="Arial" panose="020B0604020202020204" pitchFamily="34" charset="0"/>
                </a:rPr>
                <a:t>Decoding</a:t>
              </a:r>
            </a:p>
            <a:p>
              <a:r>
                <a:rPr lang="en-US" altLang="tr-TR" sz="2400">
                  <a:latin typeface="Arial" panose="020B0604020202020204" pitchFamily="34" charset="0"/>
                </a:rPr>
                <a:t>(inverse representation)</a:t>
              </a:r>
            </a:p>
          </p:txBody>
        </p:sp>
        <p:sp>
          <p:nvSpPr>
            <p:cNvPr id="21" name="Text Box 10">
              <a:extLst>
                <a:ext uri="{FF2B5EF4-FFF2-40B4-BE49-F238E27FC236}">
                  <a16:creationId xmlns:a16="http://schemas.microsoft.com/office/drawing/2014/main" id="{97156515-1AA4-40CB-95E4-750B2CEB5C01}"/>
                </a:ext>
              </a:extLst>
            </p:cNvPr>
            <p:cNvSpPr txBox="1">
              <a:spLocks noChangeArrowheads="1"/>
            </p:cNvSpPr>
            <p:nvPr/>
          </p:nvSpPr>
          <p:spPr bwMode="auto">
            <a:xfrm>
              <a:off x="4161" y="2758"/>
              <a:ext cx="876" cy="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a:latin typeface="Arial" panose="020B0604020202020204" pitchFamily="34" charset="0"/>
                </a:rPr>
                <a:t>011101001</a:t>
              </a:r>
            </a:p>
          </p:txBody>
        </p:sp>
        <p:sp>
          <p:nvSpPr>
            <p:cNvPr id="22" name="Text Box 11">
              <a:extLst>
                <a:ext uri="{FF2B5EF4-FFF2-40B4-BE49-F238E27FC236}">
                  <a16:creationId xmlns:a16="http://schemas.microsoft.com/office/drawing/2014/main" id="{81774874-3D0B-464D-8EDA-3BD8B9ED2420}"/>
                </a:ext>
              </a:extLst>
            </p:cNvPr>
            <p:cNvSpPr txBox="1">
              <a:spLocks noChangeArrowheads="1"/>
            </p:cNvSpPr>
            <p:nvPr/>
          </p:nvSpPr>
          <p:spPr bwMode="auto">
            <a:xfrm>
              <a:off x="3886" y="2366"/>
              <a:ext cx="916" cy="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dirty="0">
                  <a:latin typeface="Arial" panose="020B0604020202020204" pitchFamily="34" charset="0"/>
                </a:rPr>
                <a:t>010001001</a:t>
              </a:r>
            </a:p>
          </p:txBody>
        </p:sp>
        <p:sp>
          <p:nvSpPr>
            <p:cNvPr id="23" name="Text Box 12">
              <a:extLst>
                <a:ext uri="{FF2B5EF4-FFF2-40B4-BE49-F238E27FC236}">
                  <a16:creationId xmlns:a16="http://schemas.microsoft.com/office/drawing/2014/main" id="{790ADD88-1C1C-4C74-895B-3E75CD49E717}"/>
                </a:ext>
              </a:extLst>
            </p:cNvPr>
            <p:cNvSpPr txBox="1">
              <a:spLocks noChangeArrowheads="1"/>
            </p:cNvSpPr>
            <p:nvPr/>
          </p:nvSpPr>
          <p:spPr bwMode="auto">
            <a:xfrm>
              <a:off x="4344" y="1962"/>
              <a:ext cx="810" cy="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dirty="0">
                  <a:latin typeface="Arial" panose="020B0604020202020204" pitchFamily="34" charset="0"/>
                </a:rPr>
                <a:t>10010010</a:t>
              </a:r>
            </a:p>
          </p:txBody>
        </p:sp>
        <p:sp>
          <p:nvSpPr>
            <p:cNvPr id="24" name="Text Box 13">
              <a:extLst>
                <a:ext uri="{FF2B5EF4-FFF2-40B4-BE49-F238E27FC236}">
                  <a16:creationId xmlns:a16="http://schemas.microsoft.com/office/drawing/2014/main" id="{101128CA-16B7-4AC7-AF36-49DBFE1C1D96}"/>
                </a:ext>
              </a:extLst>
            </p:cNvPr>
            <p:cNvSpPr txBox="1">
              <a:spLocks noChangeArrowheads="1"/>
            </p:cNvSpPr>
            <p:nvPr/>
          </p:nvSpPr>
          <p:spPr bwMode="auto">
            <a:xfrm>
              <a:off x="4242" y="1475"/>
              <a:ext cx="810" cy="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r>
                <a:rPr lang="en-US" altLang="tr-TR" sz="2400" dirty="0">
                  <a:latin typeface="Arial" panose="020B0604020202020204" pitchFamily="34" charset="0"/>
                </a:rPr>
                <a:t>10010001</a:t>
              </a:r>
            </a:p>
          </p:txBody>
        </p:sp>
      </p:grpSp>
    </p:spTree>
    <p:extLst>
      <p:ext uri="{BB962C8B-B14F-4D97-AF65-F5344CB8AC3E}">
        <p14:creationId xmlns:p14="http://schemas.microsoft.com/office/powerpoint/2010/main" val="39386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1055714" y="1733778"/>
            <a:ext cx="6096000" cy="461665"/>
          </a:xfrm>
          <a:prstGeom prst="rect">
            <a:avLst/>
          </a:prstGeom>
          <a:noFill/>
        </p:spPr>
        <p:txBody>
          <a:bodyPr wrap="square">
            <a:spAutoFit/>
          </a:bodyPr>
          <a:lstStyle/>
          <a:p>
            <a:r>
              <a:rPr lang="tr-TR" altLang="tr-TR" sz="2400" b="1" dirty="0"/>
              <a:t>Simple GA – </a:t>
            </a:r>
            <a:r>
              <a:rPr lang="en-US" altLang="tr-TR" sz="2400" b="1" dirty="0"/>
              <a:t>Representation</a:t>
            </a:r>
            <a:r>
              <a:rPr lang="tr-TR" altLang="tr-TR" sz="2400" b="1" dirty="0"/>
              <a:t> (Encoding)</a:t>
            </a:r>
            <a:endParaRPr lang="tr-TR" sz="2400" b="1" dirty="0"/>
          </a:p>
        </p:txBody>
      </p:sp>
      <p:sp>
        <p:nvSpPr>
          <p:cNvPr id="25" name="TextBox 24">
            <a:extLst>
              <a:ext uri="{FF2B5EF4-FFF2-40B4-BE49-F238E27FC236}">
                <a16:creationId xmlns:a16="http://schemas.microsoft.com/office/drawing/2014/main" id="{BC57DFC7-9F7E-40AE-B778-571ECEC52D91}"/>
              </a:ext>
            </a:extLst>
          </p:cNvPr>
          <p:cNvSpPr txBox="1"/>
          <p:nvPr/>
        </p:nvSpPr>
        <p:spPr>
          <a:xfrm>
            <a:off x="1011760" y="2443744"/>
            <a:ext cx="10517245" cy="3748719"/>
          </a:xfrm>
          <a:prstGeom prst="rect">
            <a:avLst/>
          </a:prstGeom>
          <a:noFill/>
        </p:spPr>
        <p:txBody>
          <a:bodyPr wrap="square">
            <a:spAutoFit/>
          </a:bodyPr>
          <a:lstStyle/>
          <a:p>
            <a:pPr marL="0" indent="0" defTabSz="914400">
              <a:lnSpc>
                <a:spcPct val="90000"/>
              </a:lnSpc>
              <a:buNone/>
            </a:pPr>
            <a:r>
              <a:rPr lang="en-US" sz="2400" dirty="0"/>
              <a:t>Methods  are ;</a:t>
            </a:r>
            <a:endParaRPr lang="tr-TR" sz="2400" dirty="0"/>
          </a:p>
          <a:p>
            <a:pPr marL="0" indent="0" defTabSz="914400">
              <a:lnSpc>
                <a:spcPct val="90000"/>
              </a:lnSpc>
              <a:buNone/>
            </a:pPr>
            <a:endParaRPr lang="en-US" sz="2400" dirty="0"/>
          </a:p>
          <a:p>
            <a:pPr marL="114300" defTabSz="914400">
              <a:lnSpc>
                <a:spcPct val="90000"/>
              </a:lnSpc>
            </a:pPr>
            <a:r>
              <a:rPr lang="en-US" altLang="tr-TR" sz="2400" b="1" dirty="0"/>
              <a:t>Gray coding of integers </a:t>
            </a:r>
            <a:r>
              <a:rPr lang="en-US" altLang="tr-TR" sz="2400" dirty="0"/>
              <a:t>(still binary chromosomes)</a:t>
            </a:r>
          </a:p>
          <a:p>
            <a:pPr lvl="1" indent="-228600" defTabSz="914400">
              <a:lnSpc>
                <a:spcPct val="90000"/>
              </a:lnSpc>
              <a:buFont typeface="Arial" panose="020B0604020202020204" pitchFamily="34" charset="0"/>
              <a:buChar char="•"/>
            </a:pPr>
            <a:r>
              <a:rPr lang="en-US" altLang="tr-TR" sz="2400" dirty="0"/>
              <a:t>Gray coding is a mapping that means that small changes in the genotype cause small changes in the phenotype (unlike binary coding). “Smoother” genotype-phenotype mapping makes life easier for the GA</a:t>
            </a:r>
            <a:endParaRPr lang="tr-TR" altLang="tr-TR" sz="2400" dirty="0"/>
          </a:p>
          <a:p>
            <a:pPr marL="228600" lvl="1" defTabSz="914400">
              <a:lnSpc>
                <a:spcPct val="90000"/>
              </a:lnSpc>
            </a:pPr>
            <a:endParaRPr lang="tr-TR" altLang="tr-TR" sz="2400" dirty="0"/>
          </a:p>
          <a:p>
            <a:pPr marL="228600" lvl="1" defTabSz="914400">
              <a:lnSpc>
                <a:spcPct val="90000"/>
              </a:lnSpc>
            </a:pPr>
            <a:r>
              <a:rPr lang="en-US" altLang="tr-TR" sz="2400" dirty="0"/>
              <a:t>Nowadays it is generally accepted that it is better to encode numerical variables directly as</a:t>
            </a:r>
            <a:endParaRPr lang="tr-TR" altLang="tr-TR" sz="2400" dirty="0"/>
          </a:p>
          <a:p>
            <a:pPr marL="628650" indent="-514350" defTabSz="914400">
              <a:lnSpc>
                <a:spcPct val="90000"/>
              </a:lnSpc>
              <a:buFont typeface="+mj-lt"/>
              <a:buAutoNum type="arabicPeriod"/>
            </a:pPr>
            <a:r>
              <a:rPr lang="en-US" altLang="tr-TR" sz="2400" b="1" dirty="0"/>
              <a:t>Integers</a:t>
            </a:r>
            <a:endParaRPr lang="tr-TR" altLang="tr-TR" sz="2400" b="1" dirty="0"/>
          </a:p>
          <a:p>
            <a:pPr marL="628650" indent="-514350" defTabSz="914400">
              <a:lnSpc>
                <a:spcPct val="90000"/>
              </a:lnSpc>
              <a:buFont typeface="+mj-lt"/>
              <a:buAutoNum type="arabicPeriod"/>
            </a:pPr>
            <a:r>
              <a:rPr lang="en-US" altLang="tr-TR" sz="2400" b="1" dirty="0"/>
              <a:t>Floating point variables</a:t>
            </a:r>
          </a:p>
        </p:txBody>
      </p:sp>
    </p:spTree>
    <p:extLst>
      <p:ext uri="{BB962C8B-B14F-4D97-AF65-F5344CB8AC3E}">
        <p14:creationId xmlns:p14="http://schemas.microsoft.com/office/powerpoint/2010/main" val="320355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7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7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81" name="Rectangle 8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0" name="Rectangle 8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8391" y="403637"/>
            <a:ext cx="8295260" cy="60767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tr-TR" altLang="tr-TR" sz="2400" b="1" dirty="0"/>
              <a:t>Simple </a:t>
            </a:r>
            <a:r>
              <a:rPr lang="en-US" altLang="tr-TR" sz="2400" b="1" kern="1200" dirty="0">
                <a:solidFill>
                  <a:schemeClr val="tx1"/>
                </a:solidFill>
                <a:latin typeface="+mj-lt"/>
                <a:ea typeface="+mj-ea"/>
                <a:cs typeface="+mj-cs"/>
              </a:rPr>
              <a:t>GA – </a:t>
            </a:r>
            <a:r>
              <a:rPr lang="en-GB" altLang="tr-TR" sz="2400" b="1" dirty="0"/>
              <a:t>Integer representations</a:t>
            </a:r>
            <a:endParaRPr lang="en-US" sz="2400" b="1"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56D88AFD-17BE-4DC9-8AA1-49C8F17705B5}"/>
              </a:ext>
            </a:extLst>
          </p:cNvPr>
          <p:cNvSpPr>
            <a:spLocks noGrp="1" noChangeArrowheads="1"/>
          </p:cNvSpPr>
          <p:nvPr/>
        </p:nvSpPr>
        <p:spPr bwMode="auto">
          <a:xfrm>
            <a:off x="579527" y="1169258"/>
            <a:ext cx="11111729" cy="52149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90000"/>
              </a:lnSpc>
              <a:buNone/>
            </a:pPr>
            <a:endParaRPr lang="en-US" altLang="tr-TR" sz="2400" b="1" dirty="0"/>
          </a:p>
        </p:txBody>
      </p:sp>
      <p:sp>
        <p:nvSpPr>
          <p:cNvPr id="42" name="Rectangle 41">
            <a:extLst>
              <a:ext uri="{FF2B5EF4-FFF2-40B4-BE49-F238E27FC236}">
                <a16:creationId xmlns:a16="http://schemas.microsoft.com/office/drawing/2014/main" id="{0131CEF9-1914-47B0-9D15-25E7D8F56408}"/>
              </a:ext>
            </a:extLst>
          </p:cNvPr>
          <p:cNvSpPr>
            <a:spLocks noGrp="1" noChangeArrowheads="1"/>
          </p:cNvSpPr>
          <p:nvPr/>
        </p:nvSpPr>
        <p:spPr bwMode="auto">
          <a:xfrm>
            <a:off x="1089245" y="1643083"/>
            <a:ext cx="10013508"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400" dirty="0"/>
              <a:t>Some problems naturally have integer variables, e.g. image processing parameters </a:t>
            </a:r>
          </a:p>
          <a:p>
            <a:r>
              <a:rPr lang="en-US" altLang="tr-TR" sz="2400" dirty="0"/>
              <a:t>Others</a:t>
            </a:r>
            <a:r>
              <a:rPr lang="en-GB" altLang="tr-TR" sz="2400" dirty="0"/>
              <a:t> take </a:t>
            </a:r>
            <a:r>
              <a:rPr lang="en-GB" altLang="tr-TR" sz="2400" i="1" dirty="0"/>
              <a:t>categorical</a:t>
            </a:r>
            <a:r>
              <a:rPr lang="en-GB" altLang="tr-TR" sz="2400" dirty="0"/>
              <a:t> values from a fixed set e.g. {blue,</a:t>
            </a:r>
            <a:r>
              <a:rPr lang="en-US" altLang="tr-TR" sz="2400" dirty="0"/>
              <a:t> </a:t>
            </a:r>
            <a:r>
              <a:rPr lang="en-GB" altLang="tr-TR" sz="2400" dirty="0"/>
              <a:t>green,</a:t>
            </a:r>
            <a:r>
              <a:rPr lang="en-US" altLang="tr-TR" sz="2400" dirty="0"/>
              <a:t> </a:t>
            </a:r>
            <a:r>
              <a:rPr lang="en-GB" altLang="tr-TR" sz="2400" dirty="0"/>
              <a:t>yellow, pink}</a:t>
            </a:r>
          </a:p>
          <a:p>
            <a:r>
              <a:rPr lang="en-GB" altLang="tr-TR" sz="2400" dirty="0"/>
              <a:t>N-point / uniform crossover operators work</a:t>
            </a:r>
          </a:p>
          <a:p>
            <a:r>
              <a:rPr lang="en-GB" altLang="tr-TR" sz="2400" dirty="0"/>
              <a:t>Extend bit-flipping mutation to make</a:t>
            </a:r>
          </a:p>
          <a:p>
            <a:pPr lvl="1"/>
            <a:r>
              <a:rPr lang="en-GB" altLang="tr-TR" sz="2000" dirty="0"/>
              <a:t>“creep” i.e. more likely to move to similar value</a:t>
            </a:r>
          </a:p>
          <a:p>
            <a:pPr lvl="1"/>
            <a:r>
              <a:rPr lang="en-GB" altLang="tr-TR" sz="2000" dirty="0"/>
              <a:t>Random choice (esp. categorical variables)</a:t>
            </a:r>
          </a:p>
          <a:p>
            <a:pPr lvl="1"/>
            <a:r>
              <a:rPr lang="en-GB" altLang="tr-TR" sz="2000" dirty="0"/>
              <a:t>For ordinal problems, it is hard to know correct range for creep, so often  use two mutation operators in tandem </a:t>
            </a:r>
          </a:p>
        </p:txBody>
      </p:sp>
    </p:spTree>
    <p:extLst>
      <p:ext uri="{BB962C8B-B14F-4D97-AF65-F5344CB8AC3E}">
        <p14:creationId xmlns:p14="http://schemas.microsoft.com/office/powerpoint/2010/main" val="65104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917414-6B66-4E37-BFBE-772FCF726C90}"/>
              </a:ext>
            </a:extLst>
          </p:cNvPr>
          <p:cNvSpPr>
            <a:spLocks noGrp="1"/>
          </p:cNvSpPr>
          <p:nvPr>
            <p:ph idx="1"/>
          </p:nvPr>
        </p:nvSpPr>
        <p:spPr>
          <a:xfrm>
            <a:off x="1106600" y="2619981"/>
            <a:ext cx="10220764" cy="3556982"/>
          </a:xfrm>
        </p:spPr>
        <p:txBody>
          <a:bodyPr/>
          <a:lstStyle/>
          <a:p>
            <a:pPr marL="0" indent="0" algn="l">
              <a:buNone/>
            </a:pPr>
            <a:r>
              <a:rPr lang="tr-TR" sz="1800" b="0" i="0" u="none" strike="noStrike" baseline="0" dirty="0">
                <a:latin typeface="LiberationSans"/>
              </a:rPr>
              <a:t>BINARY REPRESENTATION</a:t>
            </a:r>
          </a:p>
          <a:p>
            <a:pPr algn="l"/>
            <a:endParaRPr lang="tr-TR" sz="1800" b="0" i="0" u="none" strike="noStrike" baseline="0" dirty="0">
              <a:latin typeface="LiberationSans"/>
            </a:endParaRPr>
          </a:p>
          <a:p>
            <a:pPr algn="l"/>
            <a:endParaRPr lang="tr-TR" sz="1800" dirty="0">
              <a:latin typeface="LiberationSans"/>
            </a:endParaRPr>
          </a:p>
          <a:p>
            <a:pPr algn="l"/>
            <a:endParaRPr lang="tr-TR" sz="1800" b="0" i="0" u="none" strike="noStrike" baseline="0" dirty="0">
              <a:latin typeface="LiberationSans"/>
            </a:endParaRPr>
          </a:p>
          <a:p>
            <a:pPr marL="0" indent="0" algn="l">
              <a:buNone/>
            </a:pPr>
            <a:r>
              <a:rPr lang="tr-TR" sz="1800" b="0" i="0" u="none" strike="noStrike" baseline="0" dirty="0">
                <a:latin typeface="LiberationSans"/>
              </a:rPr>
              <a:t>REAL VALUED REPRESENTATION</a:t>
            </a:r>
            <a:endParaRPr lang="tr-TR" dirty="0"/>
          </a:p>
        </p:txBody>
      </p:sp>
      <p:sp>
        <p:nvSpPr>
          <p:cNvPr id="12" name="TextBox 11">
            <a:extLst>
              <a:ext uri="{FF2B5EF4-FFF2-40B4-BE49-F238E27FC236}">
                <a16:creationId xmlns:a16="http://schemas.microsoft.com/office/drawing/2014/main" id="{6C7F1667-1035-4DB9-A332-9A159AD93030}"/>
              </a:ext>
            </a:extLst>
          </p:cNvPr>
          <p:cNvSpPr txBox="1"/>
          <p:nvPr/>
        </p:nvSpPr>
        <p:spPr>
          <a:xfrm>
            <a:off x="1055714" y="1781863"/>
            <a:ext cx="4937760" cy="461665"/>
          </a:xfrm>
          <a:prstGeom prst="rect">
            <a:avLst/>
          </a:prstGeom>
          <a:noFill/>
        </p:spPr>
        <p:txBody>
          <a:bodyPr wrap="square">
            <a:spAutoFit/>
          </a:bodyPr>
          <a:lstStyle/>
          <a:p>
            <a:r>
              <a:rPr lang="tr-TR" sz="2400" b="1" i="0" u="none" strike="noStrike" baseline="0" dirty="0">
                <a:latin typeface="+mj-lt"/>
              </a:rPr>
              <a:t>GENOTYPE REPRESENTATION</a:t>
            </a:r>
            <a:endParaRPr lang="tr-TR" sz="2400" b="1" dirty="0">
              <a:latin typeface="+mj-lt"/>
            </a:endParaRPr>
          </a:p>
        </p:txBody>
      </p:sp>
      <p:pic>
        <p:nvPicPr>
          <p:cNvPr id="5" name="Picture 4">
            <a:extLst>
              <a:ext uri="{FF2B5EF4-FFF2-40B4-BE49-F238E27FC236}">
                <a16:creationId xmlns:a16="http://schemas.microsoft.com/office/drawing/2014/main" id="{5DD5E59D-2AE9-490B-9BB6-E7ACD6F49BC3}"/>
              </a:ext>
            </a:extLst>
          </p:cNvPr>
          <p:cNvPicPr>
            <a:picLocks noChangeAspect="1"/>
          </p:cNvPicPr>
          <p:nvPr/>
        </p:nvPicPr>
        <p:blipFill>
          <a:blip r:embed="rId3"/>
          <a:stretch>
            <a:fillRect/>
          </a:stretch>
        </p:blipFill>
        <p:spPr>
          <a:xfrm>
            <a:off x="1962637" y="3094922"/>
            <a:ext cx="6229641" cy="772732"/>
          </a:xfrm>
          <a:prstGeom prst="rect">
            <a:avLst/>
          </a:prstGeom>
        </p:spPr>
      </p:pic>
      <p:pic>
        <p:nvPicPr>
          <p:cNvPr id="6" name="Picture 5">
            <a:extLst>
              <a:ext uri="{FF2B5EF4-FFF2-40B4-BE49-F238E27FC236}">
                <a16:creationId xmlns:a16="http://schemas.microsoft.com/office/drawing/2014/main" id="{AF1D6A47-9DB0-4DDD-907A-1658CF35783A}"/>
              </a:ext>
            </a:extLst>
          </p:cNvPr>
          <p:cNvPicPr>
            <a:picLocks noChangeAspect="1"/>
          </p:cNvPicPr>
          <p:nvPr/>
        </p:nvPicPr>
        <p:blipFill>
          <a:blip r:embed="rId4"/>
          <a:stretch>
            <a:fillRect/>
          </a:stretch>
        </p:blipFill>
        <p:spPr>
          <a:xfrm>
            <a:off x="1962637" y="4823401"/>
            <a:ext cx="6229641" cy="785611"/>
          </a:xfrm>
          <a:prstGeom prst="rect">
            <a:avLst/>
          </a:prstGeom>
        </p:spPr>
      </p:pic>
    </p:spTree>
    <p:extLst>
      <p:ext uri="{BB962C8B-B14F-4D97-AF65-F5344CB8AC3E}">
        <p14:creationId xmlns:p14="http://schemas.microsoft.com/office/powerpoint/2010/main" val="387481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917414-6B66-4E37-BFBE-772FCF726C90}"/>
              </a:ext>
            </a:extLst>
          </p:cNvPr>
          <p:cNvSpPr>
            <a:spLocks noGrp="1"/>
          </p:cNvSpPr>
          <p:nvPr>
            <p:ph idx="1"/>
          </p:nvPr>
        </p:nvSpPr>
        <p:spPr>
          <a:xfrm>
            <a:off x="1106600" y="2619981"/>
            <a:ext cx="10220764" cy="3556982"/>
          </a:xfrm>
        </p:spPr>
        <p:txBody>
          <a:bodyPr/>
          <a:lstStyle/>
          <a:p>
            <a:pPr marL="0" indent="0" algn="l">
              <a:buNone/>
            </a:pPr>
            <a:r>
              <a:rPr lang="tr-TR" sz="1800" b="0" i="0" u="none" strike="noStrike" baseline="0" dirty="0">
                <a:latin typeface="LiberationSans"/>
              </a:rPr>
              <a:t>INTEGER REPRESENTATION</a:t>
            </a:r>
          </a:p>
          <a:p>
            <a:pPr algn="l"/>
            <a:endParaRPr lang="tr-TR" sz="1800" dirty="0">
              <a:latin typeface="LiberationSans"/>
            </a:endParaRPr>
          </a:p>
          <a:p>
            <a:pPr algn="l"/>
            <a:endParaRPr lang="tr-TR" sz="1800" b="0" i="0" u="none" strike="noStrike" baseline="0" dirty="0">
              <a:latin typeface="LiberationSans"/>
            </a:endParaRPr>
          </a:p>
          <a:p>
            <a:pPr marL="0" indent="0" algn="l">
              <a:buNone/>
            </a:pPr>
            <a:endParaRPr lang="tr-TR" sz="1800" b="0" i="0" u="none" strike="noStrike" baseline="0" dirty="0">
              <a:latin typeface="LiberationSans"/>
            </a:endParaRPr>
          </a:p>
          <a:p>
            <a:pPr marL="0" indent="0" algn="l">
              <a:buNone/>
            </a:pPr>
            <a:r>
              <a:rPr lang="tr-TR" sz="1800" b="0" i="0" u="none" strike="noStrike" baseline="0" dirty="0">
                <a:latin typeface="LiberationSans"/>
              </a:rPr>
              <a:t>PERMUTATION REPRESENTATION</a:t>
            </a:r>
            <a:endParaRPr lang="tr-TR" dirty="0"/>
          </a:p>
        </p:txBody>
      </p:sp>
      <p:sp>
        <p:nvSpPr>
          <p:cNvPr id="12" name="TextBox 11">
            <a:extLst>
              <a:ext uri="{FF2B5EF4-FFF2-40B4-BE49-F238E27FC236}">
                <a16:creationId xmlns:a16="http://schemas.microsoft.com/office/drawing/2014/main" id="{6C7F1667-1035-4DB9-A332-9A159AD93030}"/>
              </a:ext>
            </a:extLst>
          </p:cNvPr>
          <p:cNvSpPr txBox="1"/>
          <p:nvPr/>
        </p:nvSpPr>
        <p:spPr>
          <a:xfrm>
            <a:off x="1055714" y="1781863"/>
            <a:ext cx="4937760" cy="461665"/>
          </a:xfrm>
          <a:prstGeom prst="rect">
            <a:avLst/>
          </a:prstGeom>
          <a:noFill/>
        </p:spPr>
        <p:txBody>
          <a:bodyPr wrap="square">
            <a:spAutoFit/>
          </a:bodyPr>
          <a:lstStyle/>
          <a:p>
            <a:r>
              <a:rPr lang="tr-TR" sz="2400" b="1" i="0" u="none" strike="noStrike" baseline="0" dirty="0">
                <a:latin typeface="+mj-lt"/>
              </a:rPr>
              <a:t>GENOTYPE REPRESENTATION</a:t>
            </a:r>
            <a:endParaRPr lang="tr-TR" sz="2400" b="1" dirty="0">
              <a:latin typeface="+mj-lt"/>
            </a:endParaRPr>
          </a:p>
        </p:txBody>
      </p:sp>
      <p:pic>
        <p:nvPicPr>
          <p:cNvPr id="2" name="Picture 1">
            <a:extLst>
              <a:ext uri="{FF2B5EF4-FFF2-40B4-BE49-F238E27FC236}">
                <a16:creationId xmlns:a16="http://schemas.microsoft.com/office/drawing/2014/main" id="{DADA0C54-0D97-461B-A562-B8C8EA654371}"/>
              </a:ext>
            </a:extLst>
          </p:cNvPr>
          <p:cNvPicPr>
            <a:picLocks noChangeAspect="1"/>
          </p:cNvPicPr>
          <p:nvPr/>
        </p:nvPicPr>
        <p:blipFill>
          <a:blip r:embed="rId3"/>
          <a:stretch>
            <a:fillRect/>
          </a:stretch>
        </p:blipFill>
        <p:spPr>
          <a:xfrm>
            <a:off x="2018469" y="3150105"/>
            <a:ext cx="6173809" cy="714777"/>
          </a:xfrm>
          <a:prstGeom prst="rect">
            <a:avLst/>
          </a:prstGeom>
        </p:spPr>
      </p:pic>
      <p:pic>
        <p:nvPicPr>
          <p:cNvPr id="4" name="Picture 3">
            <a:extLst>
              <a:ext uri="{FF2B5EF4-FFF2-40B4-BE49-F238E27FC236}">
                <a16:creationId xmlns:a16="http://schemas.microsoft.com/office/drawing/2014/main" id="{907E5CBE-4BFB-4BF1-8AF5-133EA54B06AE}"/>
              </a:ext>
            </a:extLst>
          </p:cNvPr>
          <p:cNvPicPr>
            <a:picLocks noChangeAspect="1"/>
          </p:cNvPicPr>
          <p:nvPr/>
        </p:nvPicPr>
        <p:blipFill>
          <a:blip r:embed="rId4"/>
          <a:stretch>
            <a:fillRect/>
          </a:stretch>
        </p:blipFill>
        <p:spPr>
          <a:xfrm>
            <a:off x="2125191" y="4669973"/>
            <a:ext cx="6067087" cy="701899"/>
          </a:xfrm>
          <a:prstGeom prst="rect">
            <a:avLst/>
          </a:prstGeom>
        </p:spPr>
      </p:pic>
    </p:spTree>
    <p:extLst>
      <p:ext uri="{BB962C8B-B14F-4D97-AF65-F5344CB8AC3E}">
        <p14:creationId xmlns:p14="http://schemas.microsoft.com/office/powerpoint/2010/main" val="327655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0B3FC2D-4D9C-4741-8EAA-4975E1FDDE83}"/>
              </a:ext>
            </a:extLst>
          </p:cNvPr>
          <p:cNvSpPr>
            <a:spLocks noGrp="1"/>
          </p:cNvSpPr>
          <p:nvPr>
            <p:ph type="title"/>
          </p:nvPr>
        </p:nvSpPr>
        <p:spPr>
          <a:xfrm>
            <a:off x="535020" y="685800"/>
            <a:ext cx="2780271" cy="5105400"/>
          </a:xfrm>
        </p:spPr>
        <p:txBody>
          <a:bodyPr>
            <a:normAutofit/>
          </a:bodyPr>
          <a:lstStyle/>
          <a:p>
            <a:r>
              <a:rPr lang="tr-TR" sz="4000">
                <a:solidFill>
                  <a:srgbClr val="FFFFFF"/>
                </a:solidFill>
              </a:rPr>
              <a:t>OUTLINE</a:t>
            </a:r>
          </a:p>
        </p:txBody>
      </p:sp>
      <p:graphicFrame>
        <p:nvGraphicFramePr>
          <p:cNvPr id="5" name="Content Placeholder 2">
            <a:extLst>
              <a:ext uri="{FF2B5EF4-FFF2-40B4-BE49-F238E27FC236}">
                <a16:creationId xmlns:a16="http://schemas.microsoft.com/office/drawing/2014/main" id="{3EF83F41-7DCE-4B8E-B39B-817AF3BC1A0A}"/>
              </a:ext>
            </a:extLst>
          </p:cNvPr>
          <p:cNvGraphicFramePr>
            <a:graphicFrameLocks noGrp="1"/>
          </p:cNvGraphicFramePr>
          <p:nvPr>
            <p:ph idx="1"/>
            <p:extLst>
              <p:ext uri="{D42A27DB-BD31-4B8C-83A1-F6EECF244321}">
                <p14:modId xmlns:p14="http://schemas.microsoft.com/office/powerpoint/2010/main" val="267328300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60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3200" b="1" kern="1200" dirty="0">
                <a:solidFill>
                  <a:schemeClr val="bg1"/>
                </a:solidFill>
                <a:latin typeface="+mj-lt"/>
                <a:ea typeface="+mj-ea"/>
                <a:cs typeface="+mj-cs"/>
              </a:rPr>
              <a:t>GA – </a:t>
            </a:r>
            <a:r>
              <a:rPr lang="tr-TR" altLang="tr-TR" sz="3200" b="1" dirty="0">
                <a:solidFill>
                  <a:schemeClr val="bg1"/>
                </a:solidFill>
                <a:latin typeface="+mj-lt"/>
                <a:ea typeface="+mj-ea"/>
                <a:cs typeface="+mj-cs"/>
              </a:rPr>
              <a:t>Encoding</a:t>
            </a:r>
          </a:p>
          <a:p>
            <a:pPr algn="ctr" defTabSz="914400">
              <a:lnSpc>
                <a:spcPct val="90000"/>
              </a:lnSpc>
              <a:spcBef>
                <a:spcPct val="0"/>
              </a:spcBef>
              <a:spcAft>
                <a:spcPts val="600"/>
              </a:spcAft>
            </a:pPr>
            <a:r>
              <a:rPr lang="tr-TR" altLang="tr-TR" sz="3200" b="1" kern="1200" dirty="0">
                <a:solidFill>
                  <a:schemeClr val="bg1"/>
                </a:solidFill>
                <a:latin typeface="+mj-lt"/>
                <a:ea typeface="+mj-ea"/>
                <a:cs typeface="+mj-cs"/>
              </a:rPr>
              <a:t>Example</a:t>
            </a:r>
            <a:endParaRPr lang="en-US" altLang="tr-TR" sz="900" b="1" kern="1200" dirty="0">
              <a:solidFill>
                <a:schemeClr val="bg1"/>
              </a:solidFill>
              <a:latin typeface="+mj-lt"/>
              <a:ea typeface="+mj-ea"/>
              <a:cs typeface="+mj-cs"/>
            </a:endParaRPr>
          </a:p>
        </p:txBody>
      </p:sp>
      <p:sp>
        <p:nvSpPr>
          <p:cNvPr id="7" name="İçerik Yer Tutucusu 2">
            <a:extLst>
              <a:ext uri="{FF2B5EF4-FFF2-40B4-BE49-F238E27FC236}">
                <a16:creationId xmlns:a16="http://schemas.microsoft.com/office/drawing/2014/main" id="{40370513-DBB3-4048-A117-F41BFBB2C650}"/>
              </a:ext>
            </a:extLst>
          </p:cNvPr>
          <p:cNvSpPr>
            <a:spLocks noGrp="1"/>
          </p:cNvSpPr>
          <p:nvPr>
            <p:ph idx="1"/>
          </p:nvPr>
        </p:nvSpPr>
        <p:spPr>
          <a:xfrm>
            <a:off x="3912391" y="397565"/>
            <a:ext cx="8096457" cy="6062870"/>
          </a:xfrm>
        </p:spPr>
        <p:txBody>
          <a:bodyPr>
            <a:normAutofit/>
          </a:bodyPr>
          <a:lstStyle/>
          <a:p>
            <a:pPr marL="0" indent="0">
              <a:buNone/>
            </a:pPr>
            <a:r>
              <a:rPr lang="en-US" dirty="0"/>
              <a:t>BINARY ENCODING: </a:t>
            </a:r>
            <a:r>
              <a:rPr lang="tr-TR" dirty="0"/>
              <a:t>				</a:t>
            </a:r>
          </a:p>
          <a:p>
            <a:pPr marL="0" indent="0">
              <a:buNone/>
            </a:pPr>
            <a:endParaRPr lang="tr-TR" dirty="0"/>
          </a:p>
          <a:p>
            <a:pPr marL="0" indent="0">
              <a:buNone/>
            </a:pPr>
            <a:endParaRPr lang="tr-TR" dirty="0"/>
          </a:p>
          <a:p>
            <a:pPr marL="0" indent="0">
              <a:buNone/>
            </a:pPr>
            <a:r>
              <a:rPr lang="tr-TR" dirty="0"/>
              <a:t>	</a:t>
            </a:r>
          </a:p>
          <a:p>
            <a:pPr marL="0" indent="0">
              <a:buNone/>
            </a:pPr>
            <a:r>
              <a:rPr lang="tr-TR" dirty="0"/>
              <a:t>VALUE ENCODİNG </a:t>
            </a:r>
          </a:p>
          <a:p>
            <a:pPr marL="0" indent="0">
              <a:buNone/>
            </a:pPr>
            <a:endParaRPr lang="tr-TR" dirty="0"/>
          </a:p>
          <a:p>
            <a:pPr marL="0" indent="0">
              <a:buNone/>
            </a:pPr>
            <a:endParaRPr lang="tr-TR" dirty="0"/>
          </a:p>
          <a:p>
            <a:pPr marL="0" indent="0">
              <a:buNone/>
            </a:pPr>
            <a:endParaRPr lang="tr-TR" dirty="0"/>
          </a:p>
          <a:p>
            <a:pPr marL="0" indent="0">
              <a:buNone/>
            </a:pPr>
            <a:r>
              <a:rPr lang="tr-TR" dirty="0"/>
              <a:t>			</a:t>
            </a:r>
            <a:r>
              <a:rPr lang="en-US" dirty="0"/>
              <a:t>PERMUTATION ENCODING:</a:t>
            </a:r>
            <a:endParaRPr lang="tr-TR" dirty="0"/>
          </a:p>
        </p:txBody>
      </p:sp>
      <p:sp>
        <p:nvSpPr>
          <p:cNvPr id="3" name="Dikdörtgen: Çapraz Köşeleri Yuvarlatılmış 6">
            <a:extLst>
              <a:ext uri="{FF2B5EF4-FFF2-40B4-BE49-F238E27FC236}">
                <a16:creationId xmlns:a16="http://schemas.microsoft.com/office/drawing/2014/main" id="{3713E576-D8F6-4FDD-BED5-19AD0E4794F9}"/>
              </a:ext>
            </a:extLst>
          </p:cNvPr>
          <p:cNvSpPr/>
          <p:nvPr/>
        </p:nvSpPr>
        <p:spPr>
          <a:xfrm>
            <a:off x="2196709" y="811580"/>
            <a:ext cx="5264462" cy="392604"/>
          </a:xfrm>
          <a:prstGeom prst="round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A </a:t>
            </a:r>
            <a:r>
              <a:rPr lang="tr-TR" dirty="0"/>
              <a:t>      </a:t>
            </a:r>
            <a:r>
              <a:rPr lang="en-US" dirty="0"/>
              <a:t>011010110110110101 </a:t>
            </a:r>
            <a:endParaRPr lang="tr-TR" dirty="0"/>
          </a:p>
        </p:txBody>
      </p:sp>
      <p:sp>
        <p:nvSpPr>
          <p:cNvPr id="4" name="Dikdörtgen: Çapraz Köşeleri Yuvarlatılmış 7">
            <a:extLst>
              <a:ext uri="{FF2B5EF4-FFF2-40B4-BE49-F238E27FC236}">
                <a16:creationId xmlns:a16="http://schemas.microsoft.com/office/drawing/2014/main" id="{9CE5C82C-95D3-448A-8A79-5B6F2B5FA2BB}"/>
              </a:ext>
            </a:extLst>
          </p:cNvPr>
          <p:cNvSpPr/>
          <p:nvPr/>
        </p:nvSpPr>
        <p:spPr>
          <a:xfrm>
            <a:off x="2196709" y="1204184"/>
            <a:ext cx="5264462" cy="425858"/>
          </a:xfrm>
          <a:prstGeom prst="round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B </a:t>
            </a:r>
            <a:r>
              <a:rPr lang="tr-TR" dirty="0"/>
              <a:t>      </a:t>
            </a:r>
            <a:r>
              <a:rPr lang="en-US" dirty="0"/>
              <a:t>101001010100101001 </a:t>
            </a:r>
            <a:endParaRPr lang="tr-TR" dirty="0"/>
          </a:p>
        </p:txBody>
      </p:sp>
      <p:sp>
        <p:nvSpPr>
          <p:cNvPr id="5" name="Dikdörtgen: Çapraz Köşeleri Yuvarlatılmış 5">
            <a:extLst>
              <a:ext uri="{FF2B5EF4-FFF2-40B4-BE49-F238E27FC236}">
                <a16:creationId xmlns:a16="http://schemas.microsoft.com/office/drawing/2014/main" id="{29234A01-EC28-4C88-A770-D1475E80761A}"/>
              </a:ext>
            </a:extLst>
          </p:cNvPr>
          <p:cNvSpPr/>
          <p:nvPr/>
        </p:nvSpPr>
        <p:spPr>
          <a:xfrm>
            <a:off x="6736080" y="5403647"/>
            <a:ext cx="5264462" cy="395600"/>
          </a:xfrm>
          <a:prstGeom prst="round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A </a:t>
            </a:r>
            <a:r>
              <a:rPr lang="tr-TR" dirty="0"/>
              <a:t>     </a:t>
            </a:r>
            <a:r>
              <a:rPr lang="en-US" dirty="0"/>
              <a:t>12345678 </a:t>
            </a:r>
            <a:endParaRPr lang="tr-TR" dirty="0"/>
          </a:p>
        </p:txBody>
      </p:sp>
      <p:sp>
        <p:nvSpPr>
          <p:cNvPr id="6" name="Dikdörtgen: Çapraz Köşeleri Yuvarlatılmış 8">
            <a:extLst>
              <a:ext uri="{FF2B5EF4-FFF2-40B4-BE49-F238E27FC236}">
                <a16:creationId xmlns:a16="http://schemas.microsoft.com/office/drawing/2014/main" id="{B2328E6C-E3D2-43FC-8947-E29AC35535D1}"/>
              </a:ext>
            </a:extLst>
          </p:cNvPr>
          <p:cNvSpPr/>
          <p:nvPr/>
        </p:nvSpPr>
        <p:spPr>
          <a:xfrm>
            <a:off x="6736080" y="5809669"/>
            <a:ext cx="5264462" cy="395600"/>
          </a:xfrm>
          <a:prstGeom prst="round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B </a:t>
            </a:r>
            <a:r>
              <a:rPr lang="tr-TR" dirty="0"/>
              <a:t>      </a:t>
            </a:r>
            <a:r>
              <a:rPr lang="en-US" dirty="0"/>
              <a:t>83456127</a:t>
            </a:r>
            <a:endParaRPr lang="tr-TR" dirty="0"/>
          </a:p>
        </p:txBody>
      </p:sp>
      <p:sp>
        <p:nvSpPr>
          <p:cNvPr id="9" name="Dikdörtgen: Çapraz Köşeleri Yuvarlatılmış 9">
            <a:extLst>
              <a:ext uri="{FF2B5EF4-FFF2-40B4-BE49-F238E27FC236}">
                <a16:creationId xmlns:a16="http://schemas.microsoft.com/office/drawing/2014/main" id="{299A26B7-C9CC-4BD0-821E-E7F57C0F3110}"/>
              </a:ext>
            </a:extLst>
          </p:cNvPr>
          <p:cNvSpPr/>
          <p:nvPr/>
        </p:nvSpPr>
        <p:spPr>
          <a:xfrm>
            <a:off x="3912391" y="2980300"/>
            <a:ext cx="5264462" cy="392604"/>
          </a:xfrm>
          <a:prstGeom prst="round2Diag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A</a:t>
            </a:r>
            <a:r>
              <a:rPr lang="tr-TR" dirty="0"/>
              <a:t> 1.235 5.323 0.454 2.321 2.454</a:t>
            </a:r>
          </a:p>
        </p:txBody>
      </p:sp>
      <p:sp>
        <p:nvSpPr>
          <p:cNvPr id="15" name="Dikdörtgen: Çapraz Köşeleri Yuvarlatılmış 10">
            <a:extLst>
              <a:ext uri="{FF2B5EF4-FFF2-40B4-BE49-F238E27FC236}">
                <a16:creationId xmlns:a16="http://schemas.microsoft.com/office/drawing/2014/main" id="{62CAA12D-9D36-4163-8D09-2544CE0512B1}"/>
              </a:ext>
            </a:extLst>
          </p:cNvPr>
          <p:cNvSpPr/>
          <p:nvPr/>
        </p:nvSpPr>
        <p:spPr>
          <a:xfrm>
            <a:off x="3912391" y="3406158"/>
            <a:ext cx="5264462" cy="392604"/>
          </a:xfrm>
          <a:prstGeom prst="round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Chromosome </a:t>
            </a:r>
            <a:r>
              <a:rPr lang="tr-TR" dirty="0"/>
              <a:t>B  (</a:t>
            </a:r>
            <a:r>
              <a:rPr lang="tr-TR" dirty="0" err="1"/>
              <a:t>left</a:t>
            </a:r>
            <a:r>
              <a:rPr lang="tr-TR" dirty="0"/>
              <a:t>),(</a:t>
            </a:r>
            <a:r>
              <a:rPr lang="tr-TR" dirty="0" err="1"/>
              <a:t>back</a:t>
            </a:r>
            <a:r>
              <a:rPr lang="tr-TR" dirty="0"/>
              <a:t>),(</a:t>
            </a:r>
            <a:r>
              <a:rPr lang="tr-TR" dirty="0" err="1"/>
              <a:t>left</a:t>
            </a:r>
            <a:r>
              <a:rPr lang="tr-TR" dirty="0"/>
              <a:t>),(</a:t>
            </a:r>
            <a:r>
              <a:rPr lang="tr-TR" dirty="0" err="1"/>
              <a:t>right</a:t>
            </a:r>
            <a:r>
              <a:rPr lang="tr-TR" dirty="0"/>
              <a:t>),(</a:t>
            </a:r>
            <a:r>
              <a:rPr lang="tr-TR" dirty="0" err="1"/>
              <a:t>forward</a:t>
            </a:r>
            <a:r>
              <a:rPr lang="tr-TR" dirty="0"/>
              <a:t>)</a:t>
            </a:r>
          </a:p>
        </p:txBody>
      </p:sp>
      <p:sp>
        <p:nvSpPr>
          <p:cNvPr id="20" name="Rectangle 19">
            <a:extLst>
              <a:ext uri="{FF2B5EF4-FFF2-40B4-BE49-F238E27FC236}">
                <a16:creationId xmlns:a16="http://schemas.microsoft.com/office/drawing/2014/main" id="{1EED77FC-B9DD-4E92-A103-B37F301695CD}"/>
              </a:ext>
            </a:extLst>
          </p:cNvPr>
          <p:cNvSpPr>
            <a:spLocks noGrp="1" noChangeArrowheads="1"/>
          </p:cNvSpPr>
          <p:nvPr/>
        </p:nvSpPr>
        <p:spPr bwMode="auto">
          <a:xfrm>
            <a:off x="1633882" y="4853293"/>
            <a:ext cx="5093892" cy="193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altLang="tr-TR" sz="2000" dirty="0"/>
              <a:t>Example: sort algorithm: important thing is which elements occur before others (</a:t>
            </a:r>
            <a:r>
              <a:rPr lang="en-GB" altLang="tr-TR" sz="2000" u="sng" dirty="0"/>
              <a:t>order</a:t>
            </a:r>
            <a:r>
              <a:rPr lang="en-GB" altLang="tr-TR" sz="2000" dirty="0"/>
              <a:t>)</a:t>
            </a:r>
          </a:p>
          <a:p>
            <a:pPr marL="457200" lvl="1" indent="0">
              <a:buNone/>
            </a:pPr>
            <a:r>
              <a:rPr lang="en-GB" altLang="tr-TR" sz="2000" dirty="0"/>
              <a:t>Example: Travelling Salesman Problem (TSP) : important thing is which elements occur next to each other (</a:t>
            </a:r>
            <a:r>
              <a:rPr lang="en-GB" altLang="tr-TR" sz="2000" u="sng" dirty="0"/>
              <a:t>adjacenc</a:t>
            </a:r>
            <a:r>
              <a:rPr lang="en-GB" altLang="tr-TR" sz="2000" dirty="0"/>
              <a:t>y)</a:t>
            </a:r>
          </a:p>
        </p:txBody>
      </p:sp>
    </p:spTree>
    <p:extLst>
      <p:ext uri="{BB962C8B-B14F-4D97-AF65-F5344CB8AC3E}">
        <p14:creationId xmlns:p14="http://schemas.microsoft.com/office/powerpoint/2010/main" val="429408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3600" dirty="0">
                <a:solidFill>
                  <a:schemeClr val="bg1"/>
                </a:solidFill>
              </a:rPr>
              <a:t>Real valued problems</a:t>
            </a:r>
            <a:endParaRPr lang="en-US" altLang="tr-TR" b="1" kern="1200" dirty="0">
              <a:solidFill>
                <a:schemeClr val="bg1"/>
              </a:solidFill>
              <a:latin typeface="+mj-lt"/>
              <a:ea typeface="+mj-ea"/>
              <a:cs typeface="+mj-cs"/>
            </a:endParaRPr>
          </a:p>
        </p:txBody>
      </p:sp>
      <p:sp>
        <p:nvSpPr>
          <p:cNvPr id="6" name="Rectangle 5">
            <a:extLst>
              <a:ext uri="{FF2B5EF4-FFF2-40B4-BE49-F238E27FC236}">
                <a16:creationId xmlns:a16="http://schemas.microsoft.com/office/drawing/2014/main" id="{066D33EC-7E7E-4B94-8F9F-E2913B90C60E}"/>
              </a:ext>
            </a:extLst>
          </p:cNvPr>
          <p:cNvSpPr>
            <a:spLocks noGrp="1" noChangeArrowheads="1"/>
          </p:cNvSpPr>
          <p:nvPr/>
        </p:nvSpPr>
        <p:spPr bwMode="auto">
          <a:xfrm>
            <a:off x="3779520" y="1371600"/>
            <a:ext cx="7772400" cy="145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tr-TR" sz="2400" dirty="0"/>
              <a:t>Many problems occur as real valued problems, e.g. continuous parameter </a:t>
            </a:r>
            <a:r>
              <a:rPr lang="en-US" altLang="tr-TR" sz="2400" dirty="0" err="1"/>
              <a:t>optimisation</a:t>
            </a:r>
            <a:r>
              <a:rPr lang="en-US" altLang="tr-TR" sz="2400" dirty="0"/>
              <a:t> </a:t>
            </a:r>
            <a:r>
              <a:rPr lang="en-US" altLang="tr-TR" sz="2400" i="1" dirty="0"/>
              <a:t>f : </a:t>
            </a:r>
            <a:r>
              <a:rPr lang="en-GB" altLang="tr-TR" sz="2400" i="1" dirty="0">
                <a:sym typeface="Symbol" panose="05050102010706020507" pitchFamily="18" charset="2"/>
              </a:rPr>
              <a:t></a:t>
            </a:r>
            <a:r>
              <a:rPr lang="en-US" altLang="tr-TR" sz="2400" i="1" dirty="0">
                <a:sym typeface="Bookshelf Symbol 5" pitchFamily="2" charset="2"/>
              </a:rPr>
              <a:t> </a:t>
            </a:r>
            <a:r>
              <a:rPr lang="en-US" altLang="tr-TR" sz="2400" i="1" baseline="30000" dirty="0">
                <a:sym typeface="Bookshelf Symbol 5" pitchFamily="2" charset="2"/>
              </a:rPr>
              <a:t>n</a:t>
            </a:r>
            <a:r>
              <a:rPr lang="en-GB" altLang="tr-TR" sz="2400" i="1" dirty="0">
                <a:sym typeface="Bookshelf Symbol 5" pitchFamily="2" charset="2"/>
              </a:rPr>
              <a:t> </a:t>
            </a:r>
            <a:r>
              <a:rPr lang="en-US" altLang="tr-TR" sz="2400" i="1" dirty="0">
                <a:sym typeface="Wingdings" panose="05000000000000000000" pitchFamily="2" charset="2"/>
              </a:rPr>
              <a:t> </a:t>
            </a:r>
            <a:r>
              <a:rPr lang="en-GB" altLang="tr-TR" sz="2400" i="1" dirty="0">
                <a:sym typeface="Symbol" panose="05050102010706020507" pitchFamily="18" charset="2"/>
              </a:rPr>
              <a:t></a:t>
            </a:r>
            <a:endParaRPr lang="en-US" altLang="tr-TR" sz="2400" i="1" dirty="0"/>
          </a:p>
          <a:p>
            <a:r>
              <a:rPr lang="en-US" altLang="tr-TR" sz="2400" dirty="0"/>
              <a:t>Illustration: Ackley’s function (often used in EC)</a:t>
            </a:r>
          </a:p>
          <a:p>
            <a:pPr>
              <a:buFont typeface="Wingdings" panose="05000000000000000000" pitchFamily="2" charset="2"/>
              <a:buNone/>
            </a:pPr>
            <a:endParaRPr lang="en-GB" altLang="tr-TR" sz="2400" dirty="0"/>
          </a:p>
        </p:txBody>
      </p:sp>
      <p:grpSp>
        <p:nvGrpSpPr>
          <p:cNvPr id="7" name="Group 6">
            <a:extLst>
              <a:ext uri="{FF2B5EF4-FFF2-40B4-BE49-F238E27FC236}">
                <a16:creationId xmlns:a16="http://schemas.microsoft.com/office/drawing/2014/main" id="{4F1E312D-E109-451B-BA01-B66957154885}"/>
              </a:ext>
            </a:extLst>
          </p:cNvPr>
          <p:cNvGrpSpPr>
            <a:grpSpLocks/>
          </p:cNvGrpSpPr>
          <p:nvPr/>
        </p:nvGrpSpPr>
        <p:grpSpPr bwMode="auto">
          <a:xfrm>
            <a:off x="4051807" y="3361203"/>
            <a:ext cx="3581400" cy="1995488"/>
            <a:chOff x="3504" y="1920"/>
            <a:chExt cx="2256" cy="1257"/>
          </a:xfrm>
        </p:grpSpPr>
        <p:pic>
          <p:nvPicPr>
            <p:cNvPr id="8" name="Picture 7">
              <a:extLst>
                <a:ext uri="{FF2B5EF4-FFF2-40B4-BE49-F238E27FC236}">
                  <a16:creationId xmlns:a16="http://schemas.microsoft.com/office/drawing/2014/main" id="{44662E16-3942-4791-8E6B-69ED954C0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236"/>
            <a:stretch>
              <a:fillRect/>
            </a:stretch>
          </p:blipFill>
          <p:spPr bwMode="auto">
            <a:xfrm>
              <a:off x="3504" y="1920"/>
              <a:ext cx="2160" cy="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62952FC0-C1F7-40AE-ABEE-F4C16D1F9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2448"/>
              <a:ext cx="2160"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6954FA4B-FAF0-4141-B996-A31ED92524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3024"/>
              <a:ext cx="1824"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1">
            <a:extLst>
              <a:ext uri="{FF2B5EF4-FFF2-40B4-BE49-F238E27FC236}">
                <a16:creationId xmlns:a16="http://schemas.microsoft.com/office/drawing/2014/main" id="{33605CBC-94DB-48D8-B640-54C566AA71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165" t="1559" b="92"/>
          <a:stretch>
            <a:fillRect/>
          </a:stretch>
        </p:blipFill>
        <p:spPr bwMode="auto">
          <a:xfrm>
            <a:off x="8292580" y="2934960"/>
            <a:ext cx="3154363"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92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GB" altLang="tr-TR" sz="3200" dirty="0">
                <a:solidFill>
                  <a:schemeClr val="bg1"/>
                </a:solidFill>
              </a:rPr>
              <a:t>Mapping real values on bit strings</a:t>
            </a:r>
            <a:endParaRPr lang="en-US" altLang="tr-TR" sz="900" b="1" kern="1200" dirty="0">
              <a:solidFill>
                <a:schemeClr val="bg1"/>
              </a:solidFill>
              <a:latin typeface="+mj-lt"/>
              <a:ea typeface="+mj-ea"/>
              <a:cs typeface="+mj-cs"/>
            </a:endParaRPr>
          </a:p>
        </p:txBody>
      </p:sp>
      <p:sp>
        <p:nvSpPr>
          <p:cNvPr id="13" name="Rectangle 12">
            <a:extLst>
              <a:ext uri="{FF2B5EF4-FFF2-40B4-BE49-F238E27FC236}">
                <a16:creationId xmlns:a16="http://schemas.microsoft.com/office/drawing/2014/main" id="{BE78A985-E1B9-4C37-95B7-46B119A1FA0A}"/>
              </a:ext>
            </a:extLst>
          </p:cNvPr>
          <p:cNvSpPr>
            <a:spLocks noGrp="1" noChangeArrowheads="1"/>
          </p:cNvSpPr>
          <p:nvPr/>
        </p:nvSpPr>
        <p:spPr bwMode="auto">
          <a:xfrm>
            <a:off x="3700436" y="1231486"/>
            <a:ext cx="8183562" cy="483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tr-TR" sz="2400" dirty="0"/>
              <a:t>z </a:t>
            </a:r>
            <a:r>
              <a:rPr lang="en-GB" altLang="tr-TR" sz="2400" dirty="0">
                <a:sym typeface="Symbol" panose="05050102010706020507" pitchFamily="18" charset="2"/>
              </a:rPr>
              <a:t> </a:t>
            </a:r>
            <a:r>
              <a:rPr lang="en-US" altLang="tr-TR" sz="2400" dirty="0"/>
              <a:t>[</a:t>
            </a:r>
            <a:r>
              <a:rPr lang="en-US" altLang="tr-TR" sz="2400" dirty="0" err="1"/>
              <a:t>x,y</a:t>
            </a:r>
            <a:r>
              <a:rPr lang="en-US" altLang="tr-TR" sz="2400" dirty="0"/>
              <a:t>] </a:t>
            </a:r>
            <a:r>
              <a:rPr lang="en-US" altLang="tr-TR" sz="2400" b="1" dirty="0">
                <a:sym typeface="Symbol" panose="05050102010706020507" pitchFamily="18" charset="2"/>
              </a:rPr>
              <a:t></a:t>
            </a:r>
            <a:r>
              <a:rPr lang="en-GB" altLang="tr-TR" sz="2400" dirty="0"/>
              <a:t> </a:t>
            </a:r>
            <a:r>
              <a:rPr lang="en-GB" altLang="tr-TR" sz="2400" i="1" dirty="0">
                <a:sym typeface="Symbol" panose="05050102010706020507" pitchFamily="18" charset="2"/>
              </a:rPr>
              <a:t></a:t>
            </a:r>
            <a:r>
              <a:rPr lang="en-GB" altLang="tr-TR" sz="1800" i="1" dirty="0">
                <a:sym typeface="Symbol" panose="05050102010706020507" pitchFamily="18" charset="2"/>
              </a:rPr>
              <a:t> </a:t>
            </a:r>
            <a:r>
              <a:rPr lang="en-US" altLang="tr-TR" sz="2400" dirty="0">
                <a:sym typeface="Bookshelf Symbol 5" pitchFamily="2" charset="2"/>
              </a:rPr>
              <a:t>represented by {a</a:t>
            </a:r>
            <a:r>
              <a:rPr lang="en-US" altLang="tr-TR" sz="2400" baseline="-25000" dirty="0">
                <a:sym typeface="Bookshelf Symbol 5" pitchFamily="2" charset="2"/>
              </a:rPr>
              <a:t>1</a:t>
            </a:r>
            <a:r>
              <a:rPr lang="en-US" altLang="tr-TR" sz="2400" dirty="0">
                <a:sym typeface="Bookshelf Symbol 5" pitchFamily="2" charset="2"/>
              </a:rPr>
              <a:t>,…,</a:t>
            </a:r>
            <a:r>
              <a:rPr lang="en-US" altLang="tr-TR" sz="2400" dirty="0" err="1">
                <a:sym typeface="Bookshelf Symbol 5" pitchFamily="2" charset="2"/>
              </a:rPr>
              <a:t>a</a:t>
            </a:r>
            <a:r>
              <a:rPr lang="en-US" altLang="tr-TR" sz="2400" baseline="-25000" dirty="0" err="1">
                <a:sym typeface="Bookshelf Symbol 5" pitchFamily="2" charset="2"/>
              </a:rPr>
              <a:t>L</a:t>
            </a:r>
            <a:r>
              <a:rPr lang="en-US" altLang="tr-TR" sz="2400" dirty="0">
                <a:sym typeface="Bookshelf Symbol 5" pitchFamily="2" charset="2"/>
              </a:rPr>
              <a:t>} </a:t>
            </a:r>
            <a:r>
              <a:rPr lang="en-GB" altLang="tr-TR" sz="2400" dirty="0">
                <a:sym typeface="Symbol" panose="05050102010706020507" pitchFamily="18" charset="2"/>
              </a:rPr>
              <a:t></a:t>
            </a:r>
            <a:r>
              <a:rPr lang="en-US" altLang="tr-TR" sz="2400" dirty="0">
                <a:sym typeface="Symbol" panose="05050102010706020507" pitchFamily="18" charset="2"/>
              </a:rPr>
              <a:t> </a:t>
            </a:r>
            <a:r>
              <a:rPr lang="en-US" altLang="tr-TR" sz="2400" dirty="0"/>
              <a:t>{0,1}</a:t>
            </a:r>
            <a:r>
              <a:rPr lang="en-US" altLang="tr-TR" sz="2400" baseline="30000" dirty="0"/>
              <a:t>L</a:t>
            </a:r>
          </a:p>
          <a:p>
            <a:pPr>
              <a:buFont typeface="Wingdings" panose="05000000000000000000" pitchFamily="2" charset="2"/>
              <a:buNone/>
            </a:pPr>
            <a:endParaRPr lang="en-US" altLang="tr-TR" sz="2400" baseline="30000" dirty="0"/>
          </a:p>
          <a:p>
            <a:pPr>
              <a:buFontTx/>
              <a:buChar char="•"/>
            </a:pPr>
            <a:r>
              <a:rPr lang="en-US" altLang="tr-TR" sz="2400" dirty="0"/>
              <a:t>[</a:t>
            </a:r>
            <a:r>
              <a:rPr lang="en-US" altLang="tr-TR" sz="2400" dirty="0" err="1"/>
              <a:t>x,y</a:t>
            </a:r>
            <a:r>
              <a:rPr lang="en-US" altLang="tr-TR" sz="2400" dirty="0"/>
              <a:t>] </a:t>
            </a:r>
            <a:r>
              <a:rPr lang="en-US" altLang="tr-TR" sz="2400" dirty="0">
                <a:sym typeface="Symbol" panose="05050102010706020507" pitchFamily="18" charset="2"/>
              </a:rPr>
              <a:t> </a:t>
            </a:r>
            <a:r>
              <a:rPr lang="en-US" altLang="tr-TR" sz="2400" dirty="0"/>
              <a:t>{0,1}</a:t>
            </a:r>
            <a:r>
              <a:rPr lang="en-US" altLang="tr-TR" sz="2400" baseline="30000" dirty="0"/>
              <a:t>L </a:t>
            </a:r>
            <a:r>
              <a:rPr lang="en-US" altLang="tr-TR" sz="2400" dirty="0">
                <a:sym typeface="Bookshelf Symbol 5" pitchFamily="2" charset="2"/>
              </a:rPr>
              <a:t>must be invertible (one phenotype per genotype)</a:t>
            </a:r>
          </a:p>
          <a:p>
            <a:pPr>
              <a:buFontTx/>
              <a:buChar char="•"/>
            </a:pPr>
            <a:r>
              <a:rPr lang="en-US" altLang="tr-TR" sz="2400" dirty="0">
                <a:sym typeface="Symbol" panose="05050102010706020507" pitchFamily="18" charset="2"/>
              </a:rPr>
              <a:t>: </a:t>
            </a:r>
            <a:r>
              <a:rPr lang="en-US" altLang="tr-TR" sz="2400" dirty="0"/>
              <a:t>{0,1}</a:t>
            </a:r>
            <a:r>
              <a:rPr lang="en-US" altLang="tr-TR" sz="2400" baseline="30000" dirty="0"/>
              <a:t>L </a:t>
            </a:r>
            <a:r>
              <a:rPr lang="en-US" altLang="tr-TR" sz="2400" dirty="0">
                <a:sym typeface="Symbol" panose="05050102010706020507" pitchFamily="18" charset="2"/>
              </a:rPr>
              <a:t> </a:t>
            </a:r>
            <a:r>
              <a:rPr lang="en-US" altLang="tr-TR" sz="2400" dirty="0"/>
              <a:t>[</a:t>
            </a:r>
            <a:r>
              <a:rPr lang="en-US" altLang="tr-TR" sz="2400" dirty="0" err="1"/>
              <a:t>x,y</a:t>
            </a:r>
            <a:r>
              <a:rPr lang="en-US" altLang="tr-TR" sz="2400" dirty="0"/>
              <a:t>] </a:t>
            </a:r>
            <a:r>
              <a:rPr lang="en-US" altLang="tr-TR" sz="2400" dirty="0">
                <a:sym typeface="Bookshelf Symbol 5" pitchFamily="2" charset="2"/>
              </a:rPr>
              <a:t>defines the representation </a:t>
            </a:r>
          </a:p>
          <a:p>
            <a:pPr>
              <a:buFontTx/>
              <a:buChar char="•"/>
            </a:pPr>
            <a:endParaRPr lang="en-US" altLang="tr-TR" sz="2400" dirty="0">
              <a:sym typeface="Bookshelf Symbol 5" pitchFamily="2" charset="2"/>
            </a:endParaRPr>
          </a:p>
          <a:p>
            <a:pPr>
              <a:buFontTx/>
              <a:buChar char="•"/>
            </a:pPr>
            <a:endParaRPr lang="en-US" altLang="tr-TR" sz="2400" dirty="0">
              <a:sym typeface="Bookshelf Symbol 5" pitchFamily="2" charset="2"/>
            </a:endParaRPr>
          </a:p>
          <a:p>
            <a:pPr>
              <a:buFontTx/>
              <a:buChar char="•"/>
            </a:pPr>
            <a:endParaRPr lang="en-US" altLang="tr-TR" sz="2400" dirty="0">
              <a:sym typeface="Bookshelf Symbol 5" pitchFamily="2" charset="2"/>
            </a:endParaRPr>
          </a:p>
          <a:p>
            <a:r>
              <a:rPr lang="en-US" altLang="tr-TR" sz="2400" dirty="0"/>
              <a:t>Only 2</a:t>
            </a:r>
            <a:r>
              <a:rPr lang="en-US" altLang="tr-TR" sz="2400" baseline="30000" dirty="0"/>
              <a:t>L</a:t>
            </a:r>
            <a:r>
              <a:rPr lang="en-US" altLang="tr-TR" sz="2400" dirty="0"/>
              <a:t> values out of infinite are represented</a:t>
            </a:r>
          </a:p>
          <a:p>
            <a:r>
              <a:rPr lang="en-US" altLang="tr-TR" sz="2400" dirty="0"/>
              <a:t>L determines possible maximum precision of solution</a:t>
            </a:r>
          </a:p>
          <a:p>
            <a:r>
              <a:rPr lang="en-US" altLang="tr-TR" sz="2400" dirty="0"/>
              <a:t>High precision </a:t>
            </a:r>
            <a:r>
              <a:rPr lang="en-US" altLang="tr-TR" sz="2400" dirty="0">
                <a:sym typeface="Wingdings" panose="05000000000000000000" pitchFamily="2" charset="2"/>
              </a:rPr>
              <a:t> long chromosomes (slow evolution)</a:t>
            </a:r>
            <a:endParaRPr lang="en-GB" altLang="tr-TR" sz="2400" dirty="0">
              <a:sym typeface="Wingdings" panose="05000000000000000000" pitchFamily="2" charset="2"/>
            </a:endParaRPr>
          </a:p>
        </p:txBody>
      </p:sp>
      <p:pic>
        <p:nvPicPr>
          <p:cNvPr id="2" name="Picture 1">
            <a:extLst>
              <a:ext uri="{FF2B5EF4-FFF2-40B4-BE49-F238E27FC236}">
                <a16:creationId xmlns:a16="http://schemas.microsoft.com/office/drawing/2014/main" id="{2EC0BE1D-4DAD-43C0-9674-70EDA8602D41}"/>
              </a:ext>
            </a:extLst>
          </p:cNvPr>
          <p:cNvPicPr>
            <a:picLocks noChangeAspect="1"/>
          </p:cNvPicPr>
          <p:nvPr/>
        </p:nvPicPr>
        <p:blipFill>
          <a:blip r:embed="rId3"/>
          <a:stretch>
            <a:fillRect/>
          </a:stretch>
        </p:blipFill>
        <p:spPr>
          <a:xfrm>
            <a:off x="4236720" y="3429000"/>
            <a:ext cx="6461760" cy="1036320"/>
          </a:xfrm>
          <a:prstGeom prst="rect">
            <a:avLst/>
          </a:prstGeom>
        </p:spPr>
      </p:pic>
    </p:spTree>
    <p:extLst>
      <p:ext uri="{BB962C8B-B14F-4D97-AF65-F5344CB8AC3E}">
        <p14:creationId xmlns:p14="http://schemas.microsoft.com/office/powerpoint/2010/main" val="39915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CCA35F77-40AA-4362-BD9C-4C331CD4F9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1644" y="0"/>
            <a:ext cx="8848712" cy="6857999"/>
          </a:xfrm>
        </p:spPr>
      </p:pic>
    </p:spTree>
    <p:extLst>
      <p:ext uri="{BB962C8B-B14F-4D97-AF65-F5344CB8AC3E}">
        <p14:creationId xmlns:p14="http://schemas.microsoft.com/office/powerpoint/2010/main" val="292215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E7A03D-EB40-478B-8CAC-06B6F01543BF}"/>
              </a:ext>
            </a:extLst>
          </p:cNvPr>
          <p:cNvSpPr>
            <a:spLocks noGrp="1"/>
          </p:cNvSpPr>
          <p:nvPr>
            <p:ph type="title"/>
          </p:nvPr>
        </p:nvSpPr>
        <p:spPr>
          <a:xfrm>
            <a:off x="1066800" y="15875"/>
            <a:ext cx="10058400" cy="1289050"/>
          </a:xfrm>
        </p:spPr>
        <p:txBody>
          <a:bodyPr/>
          <a:lstStyle/>
          <a:p>
            <a:r>
              <a:rPr lang="en-US" dirty="0"/>
              <a:t>General Algorithm of GA</a:t>
            </a:r>
            <a:endParaRPr lang="tr-TR" dirty="0"/>
          </a:p>
        </p:txBody>
      </p:sp>
      <p:pic>
        <p:nvPicPr>
          <p:cNvPr id="4" name="İçerik Yer Tutucusu 3">
            <a:extLst>
              <a:ext uri="{FF2B5EF4-FFF2-40B4-BE49-F238E27FC236}">
                <a16:creationId xmlns:a16="http://schemas.microsoft.com/office/drawing/2014/main" id="{34F0AFBE-428A-4D4B-8F0D-FB5F4835AD1D}"/>
              </a:ext>
            </a:extLst>
          </p:cNvPr>
          <p:cNvPicPr>
            <a:picLocks noGrp="1" noChangeAspect="1"/>
          </p:cNvPicPr>
          <p:nvPr>
            <p:ph idx="1"/>
          </p:nvPr>
        </p:nvPicPr>
        <p:blipFill>
          <a:blip r:embed="rId3"/>
          <a:stretch>
            <a:fillRect/>
          </a:stretch>
        </p:blipFill>
        <p:spPr>
          <a:xfrm>
            <a:off x="657225" y="1304925"/>
            <a:ext cx="10658475" cy="49659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544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F02E30-F081-4E64-928A-D7D86D6420A7}"/>
              </a:ext>
            </a:extLst>
          </p:cNvPr>
          <p:cNvSpPr>
            <a:spLocks noGrp="1"/>
          </p:cNvSpPr>
          <p:nvPr>
            <p:ph type="title"/>
          </p:nvPr>
        </p:nvSpPr>
        <p:spPr>
          <a:xfrm>
            <a:off x="838200" y="620392"/>
            <a:ext cx="3374136" cy="5504688"/>
          </a:xfrm>
        </p:spPr>
        <p:txBody>
          <a:bodyPr>
            <a:normAutofit/>
          </a:bodyPr>
          <a:lstStyle/>
          <a:p>
            <a:r>
              <a:rPr lang="en-US" b="1" dirty="0"/>
              <a:t>GENERAL ALGORITHM OF GA</a:t>
            </a:r>
            <a:endParaRPr lang="tr-TR" b="1" dirty="0"/>
          </a:p>
        </p:txBody>
      </p:sp>
      <p:graphicFrame>
        <p:nvGraphicFramePr>
          <p:cNvPr id="5" name="İçerik Yer Tutucusu 2">
            <a:extLst>
              <a:ext uri="{FF2B5EF4-FFF2-40B4-BE49-F238E27FC236}">
                <a16:creationId xmlns:a16="http://schemas.microsoft.com/office/drawing/2014/main" id="{94E31A2F-84D8-4065-B4D6-A0F65FCE575F}"/>
              </a:ext>
            </a:extLst>
          </p:cNvPr>
          <p:cNvGraphicFramePr>
            <a:graphicFrameLocks noGrp="1"/>
          </p:cNvGraphicFramePr>
          <p:nvPr>
            <p:ph idx="1"/>
            <p:extLst>
              <p:ext uri="{D42A27DB-BD31-4B8C-83A1-F6EECF244321}">
                <p14:modId xmlns:p14="http://schemas.microsoft.com/office/powerpoint/2010/main" val="79250826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15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28DA07B-E209-4A94-ABA8-D73CB79E66A1}"/>
              </a:ext>
            </a:extLst>
          </p:cNvPr>
          <p:cNvSpPr txBox="1"/>
          <p:nvPr/>
        </p:nvSpPr>
        <p:spPr>
          <a:xfrm>
            <a:off x="838200" y="811161"/>
            <a:ext cx="3335594" cy="54033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tr-TR" altLang="tr-TR" sz="4400" b="1" dirty="0">
                <a:solidFill>
                  <a:schemeClr val="bg1"/>
                </a:solidFill>
                <a:latin typeface="+mj-lt"/>
              </a:rPr>
              <a:t>Simple </a:t>
            </a:r>
            <a:r>
              <a:rPr lang="en-US" altLang="tr-TR" sz="4400" b="1" kern="1200" dirty="0">
                <a:solidFill>
                  <a:schemeClr val="bg1"/>
                </a:solidFill>
                <a:latin typeface="+mj-lt"/>
                <a:ea typeface="+mj-ea"/>
                <a:cs typeface="+mj-cs"/>
              </a:rPr>
              <a:t>GA - Reproduction Cycle</a:t>
            </a:r>
            <a:endParaRPr lang="en-US" sz="4400" b="1" kern="1200" dirty="0">
              <a:solidFill>
                <a:schemeClr val="bg1"/>
              </a:solidFill>
              <a:latin typeface="+mj-lt"/>
              <a:ea typeface="+mj-ea"/>
              <a:cs typeface="+mj-cs"/>
            </a:endParaRPr>
          </a:p>
        </p:txBody>
      </p:sp>
      <p:sp>
        <p:nvSpPr>
          <p:cNvPr id="68" name="Rectangle 67">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1" name="Text Box 3">
            <a:extLst>
              <a:ext uri="{FF2B5EF4-FFF2-40B4-BE49-F238E27FC236}">
                <a16:creationId xmlns:a16="http://schemas.microsoft.com/office/drawing/2014/main" id="{757E005D-2AFB-49AE-B959-7A1DDD5CF8C6}"/>
              </a:ext>
            </a:extLst>
          </p:cNvPr>
          <p:cNvGraphicFramePr/>
          <p:nvPr>
            <p:extLst>
              <p:ext uri="{D42A27DB-BD31-4B8C-83A1-F6EECF244321}">
                <p14:modId xmlns:p14="http://schemas.microsoft.com/office/powerpoint/2010/main" val="189016427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7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0"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 name="Rectangle 24">
            <a:extLst>
              <a:ext uri="{FF2B5EF4-FFF2-40B4-BE49-F238E27FC236}">
                <a16:creationId xmlns:a16="http://schemas.microsoft.com/office/drawing/2014/main" id="{56D88AFD-17BE-4DC9-8AA1-49C8F17705B5}"/>
              </a:ext>
            </a:extLst>
          </p:cNvPr>
          <p:cNvSpPr>
            <a:spLocks noGrp="1" noChangeArrowheads="1"/>
          </p:cNvSpPr>
          <p:nvPr/>
        </p:nvSpPr>
        <p:spPr bwMode="auto">
          <a:xfrm>
            <a:off x="579527" y="1169258"/>
            <a:ext cx="11111729" cy="52149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90000"/>
              </a:lnSpc>
              <a:buNone/>
            </a:pPr>
            <a:endParaRPr lang="en-US" altLang="tr-TR" sz="2400" b="1" dirty="0"/>
          </a:p>
        </p:txBody>
      </p:sp>
      <p:graphicFrame>
        <p:nvGraphicFramePr>
          <p:cNvPr id="92" name="Content Placeholder 4">
            <a:extLst>
              <a:ext uri="{FF2B5EF4-FFF2-40B4-BE49-F238E27FC236}">
                <a16:creationId xmlns:a16="http://schemas.microsoft.com/office/drawing/2014/main" id="{7F1A31BB-58BB-4617-8334-6E5BD40CEA5D}"/>
              </a:ext>
            </a:extLst>
          </p:cNvPr>
          <p:cNvGraphicFramePr>
            <a:graphicFrameLocks noGrp="1"/>
          </p:cNvGraphicFramePr>
          <p:nvPr>
            <p:ph sz="half" idx="1"/>
            <p:extLst>
              <p:ext uri="{D42A27DB-BD31-4B8C-83A1-F6EECF244321}">
                <p14:modId xmlns:p14="http://schemas.microsoft.com/office/powerpoint/2010/main" val="1842040138"/>
              </p:ext>
            </p:extLst>
          </p:nvPr>
        </p:nvGraphicFramePr>
        <p:xfrm>
          <a:off x="3325813" y="3164435"/>
          <a:ext cx="5283515" cy="2958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9" name="Content Placeholder 4">
            <a:extLst>
              <a:ext uri="{FF2B5EF4-FFF2-40B4-BE49-F238E27FC236}">
                <a16:creationId xmlns:a16="http://schemas.microsoft.com/office/drawing/2014/main" id="{E6817F31-1777-4942-B148-4E7A43CAC6DF}"/>
              </a:ext>
            </a:extLst>
          </p:cNvPr>
          <p:cNvGraphicFramePr>
            <a:graphicFrameLocks/>
          </p:cNvGraphicFramePr>
          <p:nvPr>
            <p:extLst>
              <p:ext uri="{D42A27DB-BD31-4B8C-83A1-F6EECF244321}">
                <p14:modId xmlns:p14="http://schemas.microsoft.com/office/powerpoint/2010/main" val="2375948606"/>
              </p:ext>
            </p:extLst>
          </p:nvPr>
        </p:nvGraphicFramePr>
        <p:xfrm>
          <a:off x="7987004" y="980345"/>
          <a:ext cx="3994764" cy="25457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550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Rectangle 43">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5">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Başlık 1">
            <a:extLst>
              <a:ext uri="{FF2B5EF4-FFF2-40B4-BE49-F238E27FC236}">
                <a16:creationId xmlns:a16="http://schemas.microsoft.com/office/drawing/2014/main" id="{0B8ED09F-31E0-4303-A258-B8BA0252EEF1}"/>
              </a:ext>
            </a:extLst>
          </p:cNvPr>
          <p:cNvSpPr txBox="1">
            <a:spLocks/>
          </p:cNvSpPr>
          <p:nvPr/>
        </p:nvSpPr>
        <p:spPr bwMode="auto">
          <a:xfrm>
            <a:off x="640079" y="2023236"/>
            <a:ext cx="3659777" cy="28209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cap="all" baseline="0">
                <a:solidFill>
                  <a:schemeClr val="tx1"/>
                </a:solidFill>
                <a:effectLst/>
                <a:latin typeface="+mj-lt"/>
                <a:ea typeface="+mj-ea"/>
                <a:cs typeface="+mj-cs"/>
              </a:defRPr>
            </a:lvl1pPr>
          </a:lstStyle>
          <a:p>
            <a:pPr algn="l">
              <a:spcAft>
                <a:spcPts val="600"/>
              </a:spcAft>
            </a:pPr>
            <a:r>
              <a:rPr lang="en-US" sz="4000" kern="1200" dirty="0">
                <a:solidFill>
                  <a:srgbClr val="FFFFFF"/>
                </a:solidFill>
                <a:latin typeface="+mj-lt"/>
                <a:ea typeface="+mj-ea"/>
                <a:cs typeface="+mj-cs"/>
              </a:rPr>
              <a:t>Selection</a:t>
            </a:r>
          </a:p>
        </p:txBody>
      </p:sp>
      <p:graphicFrame>
        <p:nvGraphicFramePr>
          <p:cNvPr id="53" name="İçerik Yer Tutucusu 2">
            <a:extLst>
              <a:ext uri="{FF2B5EF4-FFF2-40B4-BE49-F238E27FC236}">
                <a16:creationId xmlns:a16="http://schemas.microsoft.com/office/drawing/2014/main" id="{A5918CCB-0897-4A10-BB81-72B553BD2C15}"/>
              </a:ext>
            </a:extLst>
          </p:cNvPr>
          <p:cNvGraphicFramePr/>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846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 Operators: </a:t>
            </a:r>
            <a:endParaRPr lang="tr-TR" altLang="tr-TR" sz="2400" b="1" dirty="0">
              <a:latin typeface="+mj-lt"/>
              <a:ea typeface="+mj-ea"/>
              <a:cs typeface="+mj-cs"/>
            </a:endParaRPr>
          </a:p>
          <a:p>
            <a:pPr defTabSz="914400">
              <a:lnSpc>
                <a:spcPct val="90000"/>
              </a:lnSpc>
              <a:spcBef>
                <a:spcPct val="0"/>
              </a:spcBef>
              <a:spcAft>
                <a:spcPts val="600"/>
              </a:spcAft>
            </a:pPr>
            <a:r>
              <a:rPr lang="en-US" altLang="tr-TR" sz="2400" b="1" dirty="0">
                <a:latin typeface="+mj-lt"/>
              </a:rPr>
              <a:t>Selection</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A229DC-662A-4D3B-8922-24E9ACA37A15}"/>
              </a:ext>
            </a:extLst>
          </p:cNvPr>
          <p:cNvSpPr>
            <a:spLocks noGrp="1" noChangeArrowheads="1"/>
          </p:cNvSpPr>
          <p:nvPr/>
        </p:nvSpPr>
        <p:spPr bwMode="auto">
          <a:xfrm>
            <a:off x="4911865" y="4883544"/>
            <a:ext cx="6960094" cy="1806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85000" lnSpcReduction="20000"/>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tr-TR" sz="2400" dirty="0"/>
              <a:t>Main</a:t>
            </a:r>
            <a:r>
              <a:rPr lang="en-GB" altLang="tr-TR" sz="2400" dirty="0"/>
              <a:t> idea: </a:t>
            </a:r>
            <a:r>
              <a:rPr lang="en-US" altLang="tr-TR" sz="2400" dirty="0"/>
              <a:t>better individuals get higher chance</a:t>
            </a:r>
          </a:p>
          <a:p>
            <a:pPr lvl="1">
              <a:lnSpc>
                <a:spcPct val="90000"/>
              </a:lnSpc>
            </a:pPr>
            <a:r>
              <a:rPr lang="en-US" altLang="tr-TR" dirty="0"/>
              <a:t>Chances </a:t>
            </a:r>
            <a:r>
              <a:rPr lang="en-GB" altLang="tr-TR" dirty="0"/>
              <a:t>proportional </a:t>
            </a:r>
            <a:r>
              <a:rPr lang="en-US" altLang="tr-TR" dirty="0"/>
              <a:t>to fitness</a:t>
            </a:r>
          </a:p>
          <a:p>
            <a:pPr lvl="1">
              <a:lnSpc>
                <a:spcPct val="90000"/>
              </a:lnSpc>
            </a:pPr>
            <a:r>
              <a:rPr lang="en-GB" altLang="tr-TR" dirty="0"/>
              <a:t>Implementation: roulette wheel technique</a:t>
            </a:r>
          </a:p>
          <a:p>
            <a:pPr lvl="2">
              <a:lnSpc>
                <a:spcPct val="90000"/>
              </a:lnSpc>
              <a:buFont typeface="Courier New" panose="02070309020205020404" pitchFamily="49" charset="0"/>
              <a:buChar char="o"/>
            </a:pPr>
            <a:r>
              <a:rPr lang="en-GB" altLang="tr-TR" sz="2600" dirty="0"/>
              <a:t>Assign to each individual a part of the roulette wheel</a:t>
            </a:r>
          </a:p>
          <a:p>
            <a:pPr lvl="2">
              <a:lnSpc>
                <a:spcPct val="90000"/>
              </a:lnSpc>
              <a:buFont typeface="Courier New" panose="02070309020205020404" pitchFamily="49" charset="0"/>
              <a:buChar char="o"/>
            </a:pPr>
            <a:r>
              <a:rPr lang="en-GB" altLang="tr-TR" sz="2600" dirty="0"/>
              <a:t> Spin the wheel n times to select n individuals</a:t>
            </a:r>
          </a:p>
        </p:txBody>
      </p:sp>
      <p:grpSp>
        <p:nvGrpSpPr>
          <p:cNvPr id="22" name="Group 21">
            <a:extLst>
              <a:ext uri="{FF2B5EF4-FFF2-40B4-BE49-F238E27FC236}">
                <a16:creationId xmlns:a16="http://schemas.microsoft.com/office/drawing/2014/main" id="{767C1F66-818A-49A1-81B7-521FCC300065}"/>
              </a:ext>
            </a:extLst>
          </p:cNvPr>
          <p:cNvGrpSpPr>
            <a:grpSpLocks/>
          </p:cNvGrpSpPr>
          <p:nvPr/>
        </p:nvGrpSpPr>
        <p:grpSpPr bwMode="auto">
          <a:xfrm>
            <a:off x="1359693" y="1156506"/>
            <a:ext cx="2919413" cy="2705100"/>
            <a:chOff x="3092" y="2152"/>
            <a:chExt cx="1983" cy="1896"/>
          </a:xfrm>
        </p:grpSpPr>
        <p:sp>
          <p:nvSpPr>
            <p:cNvPr id="23" name="Oval 22">
              <a:extLst>
                <a:ext uri="{FF2B5EF4-FFF2-40B4-BE49-F238E27FC236}">
                  <a16:creationId xmlns:a16="http://schemas.microsoft.com/office/drawing/2014/main" id="{BDF769AC-4168-485A-A6EC-60B2EBEE103F}"/>
                </a:ext>
              </a:extLst>
            </p:cNvPr>
            <p:cNvSpPr>
              <a:spLocks noChangeArrowheads="1"/>
            </p:cNvSpPr>
            <p:nvPr/>
          </p:nvSpPr>
          <p:spPr bwMode="auto">
            <a:xfrm>
              <a:off x="3092" y="2152"/>
              <a:ext cx="1983" cy="1869"/>
            </a:xfrm>
            <a:prstGeom prst="ellipse">
              <a:avLst/>
            </a:prstGeom>
            <a:solidFill>
              <a:srgbClr val="99CC99"/>
            </a:solidFill>
            <a:ln w="12700">
              <a:solidFill>
                <a:srgbClr val="00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tr-TR" sz="3200" b="0" i="0" u="none" strike="noStrike" kern="1200" cap="none" spc="0" normalizeH="0" baseline="0" noProof="0">
                <a:ln>
                  <a:noFill/>
                </a:ln>
                <a:solidFill>
                  <a:srgbClr val="666699"/>
                </a:solidFill>
                <a:effectLst/>
                <a:uLnTx/>
                <a:uFillTx/>
                <a:latin typeface="Arial" panose="020B0604020202020204" pitchFamily="34" charset="0"/>
                <a:ea typeface="+mn-ea"/>
                <a:cs typeface="+mn-cs"/>
              </a:endParaRPr>
            </a:p>
          </p:txBody>
        </p:sp>
        <p:sp>
          <p:nvSpPr>
            <p:cNvPr id="24" name="Rectangle 23">
              <a:extLst>
                <a:ext uri="{FF2B5EF4-FFF2-40B4-BE49-F238E27FC236}">
                  <a16:creationId xmlns:a16="http://schemas.microsoft.com/office/drawing/2014/main" id="{A07BF7A0-E141-49A0-A2A5-F4B6F756DD51}"/>
                </a:ext>
              </a:extLst>
            </p:cNvPr>
            <p:cNvSpPr>
              <a:spLocks noChangeArrowheads="1"/>
            </p:cNvSpPr>
            <p:nvPr/>
          </p:nvSpPr>
          <p:spPr bwMode="auto">
            <a:xfrm>
              <a:off x="3464" y="2738"/>
              <a:ext cx="330" cy="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3600" b="0" i="0" u="none" strike="noStrike" kern="1200" cap="none" spc="0" normalizeH="0" baseline="0" noProof="0">
                  <a:ln>
                    <a:noFill/>
                  </a:ln>
                  <a:solidFill>
                    <a:srgbClr val="003366"/>
                  </a:solidFill>
                  <a:effectLst/>
                  <a:uLnTx/>
                  <a:uFillTx/>
                  <a:latin typeface="Arial" panose="020B0604020202020204" pitchFamily="34" charset="0"/>
                  <a:ea typeface="+mn-ea"/>
                  <a:cs typeface="+mn-cs"/>
                </a:rPr>
                <a:t>A</a:t>
              </a:r>
            </a:p>
          </p:txBody>
        </p:sp>
        <p:sp>
          <p:nvSpPr>
            <p:cNvPr id="25" name="Rectangle 24">
              <a:extLst>
                <a:ext uri="{FF2B5EF4-FFF2-40B4-BE49-F238E27FC236}">
                  <a16:creationId xmlns:a16="http://schemas.microsoft.com/office/drawing/2014/main" id="{F6BDC51E-73E2-4D84-9EB1-AE2410E07292}"/>
                </a:ext>
              </a:extLst>
            </p:cNvPr>
            <p:cNvSpPr>
              <a:spLocks noChangeArrowheads="1"/>
            </p:cNvSpPr>
            <p:nvPr/>
          </p:nvSpPr>
          <p:spPr bwMode="auto">
            <a:xfrm>
              <a:off x="4494" y="2782"/>
              <a:ext cx="347"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3600" b="0" i="0" u="none" strike="noStrike" kern="1200" cap="none" spc="0" normalizeH="0" baseline="0" noProof="0">
                  <a:ln>
                    <a:noFill/>
                  </a:ln>
                  <a:solidFill>
                    <a:srgbClr val="003366"/>
                  </a:solidFill>
                  <a:effectLst/>
                  <a:uLnTx/>
                  <a:uFillTx/>
                  <a:latin typeface="Arial" panose="020B0604020202020204" pitchFamily="34" charset="0"/>
                  <a:ea typeface="+mn-ea"/>
                  <a:cs typeface="+mn-cs"/>
                </a:rPr>
                <a:t>C</a:t>
              </a:r>
            </a:p>
          </p:txBody>
        </p:sp>
        <p:sp>
          <p:nvSpPr>
            <p:cNvPr id="26" name="Rectangle 25">
              <a:extLst>
                <a:ext uri="{FF2B5EF4-FFF2-40B4-BE49-F238E27FC236}">
                  <a16:creationId xmlns:a16="http://schemas.microsoft.com/office/drawing/2014/main" id="{3FAED36E-2FB9-4269-BB8A-42AE4F45D424}"/>
                </a:ext>
              </a:extLst>
            </p:cNvPr>
            <p:cNvSpPr>
              <a:spLocks noChangeArrowheads="1"/>
            </p:cNvSpPr>
            <p:nvPr/>
          </p:nvSpPr>
          <p:spPr bwMode="auto">
            <a:xfrm>
              <a:off x="3976" y="2333"/>
              <a:ext cx="826"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1800" b="0" i="0" u="none" strike="noStrike" kern="1200" cap="none" spc="0" normalizeH="0" baseline="0" noProof="0">
                  <a:ln>
                    <a:noFill/>
                  </a:ln>
                  <a:solidFill>
                    <a:srgbClr val="003366"/>
                  </a:solidFill>
                  <a:effectLst/>
                  <a:uLnTx/>
                  <a:uFillTx/>
                  <a:latin typeface="Arial" panose="020B0604020202020204" pitchFamily="34" charset="0"/>
                  <a:ea typeface="+mn-ea"/>
                  <a:cs typeface="+mn-cs"/>
                </a:rPr>
                <a:t>1/6 = 17%</a:t>
              </a:r>
            </a:p>
          </p:txBody>
        </p:sp>
        <p:sp>
          <p:nvSpPr>
            <p:cNvPr id="27" name="Rectangle 26">
              <a:extLst>
                <a:ext uri="{FF2B5EF4-FFF2-40B4-BE49-F238E27FC236}">
                  <a16:creationId xmlns:a16="http://schemas.microsoft.com/office/drawing/2014/main" id="{14DDD3DD-B3A5-4F25-9AFB-56BBCF814B89}"/>
                </a:ext>
              </a:extLst>
            </p:cNvPr>
            <p:cNvSpPr>
              <a:spLocks noChangeArrowheads="1"/>
            </p:cNvSpPr>
            <p:nvPr/>
          </p:nvSpPr>
          <p:spPr bwMode="auto">
            <a:xfrm>
              <a:off x="3164" y="3215"/>
              <a:ext cx="826"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1800" b="0" i="0" u="none" strike="noStrike" kern="1200" cap="none" spc="0" normalizeH="0" baseline="0" noProof="0">
                  <a:ln>
                    <a:noFill/>
                  </a:ln>
                  <a:solidFill>
                    <a:srgbClr val="003366"/>
                  </a:solidFill>
                  <a:effectLst/>
                  <a:uLnTx/>
                  <a:uFillTx/>
                  <a:latin typeface="Arial" panose="020B0604020202020204" pitchFamily="34" charset="0"/>
                  <a:ea typeface="+mn-ea"/>
                  <a:cs typeface="+mn-cs"/>
                </a:rPr>
                <a:t>3/6 = 50%</a:t>
              </a:r>
            </a:p>
          </p:txBody>
        </p:sp>
        <p:sp>
          <p:nvSpPr>
            <p:cNvPr id="28" name="Rectangle 27">
              <a:extLst>
                <a:ext uri="{FF2B5EF4-FFF2-40B4-BE49-F238E27FC236}">
                  <a16:creationId xmlns:a16="http://schemas.microsoft.com/office/drawing/2014/main" id="{48946203-5C06-4A00-BC8C-7267151D3982}"/>
                </a:ext>
              </a:extLst>
            </p:cNvPr>
            <p:cNvSpPr>
              <a:spLocks noChangeArrowheads="1"/>
            </p:cNvSpPr>
            <p:nvPr/>
          </p:nvSpPr>
          <p:spPr bwMode="auto">
            <a:xfrm>
              <a:off x="4040" y="2594"/>
              <a:ext cx="330"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3600" b="0" i="0" u="none" strike="noStrike" kern="1200" cap="none" spc="0" normalizeH="0" baseline="0" noProof="0">
                  <a:ln>
                    <a:noFill/>
                  </a:ln>
                  <a:solidFill>
                    <a:srgbClr val="003366"/>
                  </a:solidFill>
                  <a:effectLst/>
                  <a:uLnTx/>
                  <a:uFillTx/>
                  <a:latin typeface="Arial" panose="020B0604020202020204" pitchFamily="34" charset="0"/>
                  <a:ea typeface="+mn-ea"/>
                  <a:cs typeface="+mn-cs"/>
                </a:rPr>
                <a:t>B</a:t>
              </a:r>
            </a:p>
          </p:txBody>
        </p:sp>
        <p:sp>
          <p:nvSpPr>
            <p:cNvPr id="29" name="Rectangle 28">
              <a:extLst>
                <a:ext uri="{FF2B5EF4-FFF2-40B4-BE49-F238E27FC236}">
                  <a16:creationId xmlns:a16="http://schemas.microsoft.com/office/drawing/2014/main" id="{B25532D2-C62B-41EE-994B-F0584ADC4F09}"/>
                </a:ext>
              </a:extLst>
            </p:cNvPr>
            <p:cNvSpPr>
              <a:spLocks noChangeArrowheads="1"/>
            </p:cNvSpPr>
            <p:nvPr/>
          </p:nvSpPr>
          <p:spPr bwMode="auto">
            <a:xfrm>
              <a:off x="4141" y="3211"/>
              <a:ext cx="826"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tr-TR" sz="1800" b="0" i="0" u="none" strike="noStrike" kern="1200" cap="none" spc="0" normalizeH="0" baseline="0" noProof="0">
                  <a:ln>
                    <a:noFill/>
                  </a:ln>
                  <a:solidFill>
                    <a:srgbClr val="003366"/>
                  </a:solidFill>
                  <a:effectLst/>
                  <a:uLnTx/>
                  <a:uFillTx/>
                  <a:latin typeface="Arial" panose="020B0604020202020204" pitchFamily="34" charset="0"/>
                  <a:ea typeface="+mn-ea"/>
                  <a:cs typeface="+mn-cs"/>
                </a:rPr>
                <a:t>2/6 = 33%</a:t>
              </a:r>
            </a:p>
          </p:txBody>
        </p:sp>
        <p:sp>
          <p:nvSpPr>
            <p:cNvPr id="30" name="Line 17">
              <a:extLst>
                <a:ext uri="{FF2B5EF4-FFF2-40B4-BE49-F238E27FC236}">
                  <a16:creationId xmlns:a16="http://schemas.microsoft.com/office/drawing/2014/main" id="{B4EB244C-1F8F-45B7-B7FD-1DE582406F11}"/>
                </a:ext>
              </a:extLst>
            </p:cNvPr>
            <p:cNvSpPr>
              <a:spLocks noChangeShapeType="1"/>
            </p:cNvSpPr>
            <p:nvPr/>
          </p:nvSpPr>
          <p:spPr bwMode="auto">
            <a:xfrm flipV="1">
              <a:off x="4068" y="2427"/>
              <a:ext cx="718" cy="714"/>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2800" b="0" i="0" u="none" strike="noStrike" kern="1200" cap="none" spc="0" normalizeH="0" baseline="0" noProof="0">
                <a:ln>
                  <a:noFill/>
                </a:ln>
                <a:solidFill>
                  <a:srgbClr val="003366"/>
                </a:solidFill>
                <a:effectLst/>
                <a:uLnTx/>
                <a:uFillTx/>
                <a:latin typeface="Times New Roman" panose="02020603050405020304" pitchFamily="18" charset="0"/>
                <a:ea typeface="+mn-ea"/>
                <a:cs typeface="+mn-cs"/>
              </a:endParaRPr>
            </a:p>
          </p:txBody>
        </p:sp>
        <p:sp>
          <p:nvSpPr>
            <p:cNvPr id="31" name="Line 18">
              <a:extLst>
                <a:ext uri="{FF2B5EF4-FFF2-40B4-BE49-F238E27FC236}">
                  <a16:creationId xmlns:a16="http://schemas.microsoft.com/office/drawing/2014/main" id="{962C2742-90A8-4CD6-905D-F108C0C6CEEC}"/>
                </a:ext>
              </a:extLst>
            </p:cNvPr>
            <p:cNvSpPr>
              <a:spLocks noChangeShapeType="1"/>
            </p:cNvSpPr>
            <p:nvPr/>
          </p:nvSpPr>
          <p:spPr bwMode="auto">
            <a:xfrm>
              <a:off x="4072" y="2152"/>
              <a:ext cx="0" cy="1896"/>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2800" b="0" i="0" u="none" strike="noStrike" kern="1200" cap="none" spc="0" normalizeH="0" baseline="0" noProof="0">
                <a:ln>
                  <a:noFill/>
                </a:ln>
                <a:solidFill>
                  <a:srgbClr val="003366"/>
                </a:solidFill>
                <a:effectLst/>
                <a:uLnTx/>
                <a:uFillTx/>
                <a:latin typeface="Times New Roman" panose="02020603050405020304" pitchFamily="18" charset="0"/>
                <a:ea typeface="+mn-ea"/>
                <a:cs typeface="+mn-cs"/>
              </a:endParaRPr>
            </a:p>
          </p:txBody>
        </p:sp>
      </p:grpSp>
      <p:grpSp>
        <p:nvGrpSpPr>
          <p:cNvPr id="32" name="Group 31">
            <a:extLst>
              <a:ext uri="{FF2B5EF4-FFF2-40B4-BE49-F238E27FC236}">
                <a16:creationId xmlns:a16="http://schemas.microsoft.com/office/drawing/2014/main" id="{64D1448F-7226-48F8-8954-8FA19D0B80EA}"/>
              </a:ext>
            </a:extLst>
          </p:cNvPr>
          <p:cNvGrpSpPr>
            <a:grpSpLocks/>
          </p:cNvGrpSpPr>
          <p:nvPr/>
        </p:nvGrpSpPr>
        <p:grpSpPr bwMode="auto">
          <a:xfrm>
            <a:off x="7751769" y="1628103"/>
            <a:ext cx="2001838" cy="1492251"/>
            <a:chOff x="3883" y="2736"/>
            <a:chExt cx="1261" cy="940"/>
          </a:xfrm>
        </p:grpSpPr>
        <p:sp>
          <p:nvSpPr>
            <p:cNvPr id="33" name="Rectangle 32">
              <a:extLst>
                <a:ext uri="{FF2B5EF4-FFF2-40B4-BE49-F238E27FC236}">
                  <a16:creationId xmlns:a16="http://schemas.microsoft.com/office/drawing/2014/main" id="{363B0099-BD5B-461E-9C6F-23BB7379AC05}"/>
                </a:ext>
              </a:extLst>
            </p:cNvPr>
            <p:cNvSpPr>
              <a:spLocks noChangeArrowheads="1"/>
            </p:cNvSpPr>
            <p:nvPr/>
          </p:nvSpPr>
          <p:spPr bwMode="auto">
            <a:xfrm>
              <a:off x="3888" y="2736"/>
              <a:ext cx="125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gn="ctr"/>
              <a:r>
                <a:rPr lang="en-US" altLang="tr-TR" sz="2400">
                  <a:latin typeface="Arial" panose="020B0604020202020204" pitchFamily="34" charset="0"/>
                </a:rPr>
                <a:t>fitness(A) = 3</a:t>
              </a:r>
              <a:endParaRPr lang="en-US" altLang="tr-TR" sz="2400"/>
            </a:p>
          </p:txBody>
        </p:sp>
        <p:sp>
          <p:nvSpPr>
            <p:cNvPr id="34" name="Rectangle 33">
              <a:extLst>
                <a:ext uri="{FF2B5EF4-FFF2-40B4-BE49-F238E27FC236}">
                  <a16:creationId xmlns:a16="http://schemas.microsoft.com/office/drawing/2014/main" id="{763B9C0B-4280-4F53-971F-7C41BAAE14EA}"/>
                </a:ext>
              </a:extLst>
            </p:cNvPr>
            <p:cNvSpPr>
              <a:spLocks noChangeArrowheads="1"/>
            </p:cNvSpPr>
            <p:nvPr/>
          </p:nvSpPr>
          <p:spPr bwMode="auto">
            <a:xfrm>
              <a:off x="3888" y="3063"/>
              <a:ext cx="125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gn="ctr"/>
              <a:r>
                <a:rPr lang="en-US" altLang="tr-TR" sz="2400">
                  <a:latin typeface="Arial" panose="020B0604020202020204" pitchFamily="34" charset="0"/>
                </a:rPr>
                <a:t>fitness(B) = 1</a:t>
              </a:r>
              <a:endParaRPr lang="en-US" altLang="tr-TR" sz="2400"/>
            </a:p>
          </p:txBody>
        </p:sp>
        <p:sp>
          <p:nvSpPr>
            <p:cNvPr id="35" name="Rectangle 34">
              <a:extLst>
                <a:ext uri="{FF2B5EF4-FFF2-40B4-BE49-F238E27FC236}">
                  <a16:creationId xmlns:a16="http://schemas.microsoft.com/office/drawing/2014/main" id="{8AF182C5-C24F-4748-AC32-4D82FC4DD48D}"/>
                </a:ext>
              </a:extLst>
            </p:cNvPr>
            <p:cNvSpPr>
              <a:spLocks noChangeArrowheads="1"/>
            </p:cNvSpPr>
            <p:nvPr/>
          </p:nvSpPr>
          <p:spPr bwMode="auto">
            <a:xfrm>
              <a:off x="3883" y="3390"/>
              <a:ext cx="126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gn="ctr"/>
              <a:r>
                <a:rPr lang="en-US" altLang="tr-TR" sz="2400">
                  <a:latin typeface="Arial" panose="020B0604020202020204" pitchFamily="34" charset="0"/>
                </a:rPr>
                <a:t>fitness(C) = 2</a:t>
              </a:r>
              <a:endParaRPr lang="en-US" altLang="tr-TR" sz="2400"/>
            </a:p>
          </p:txBody>
        </p:sp>
      </p:grpSp>
      <p:sp>
        <p:nvSpPr>
          <p:cNvPr id="2" name="Arrow: Right 1">
            <a:extLst>
              <a:ext uri="{FF2B5EF4-FFF2-40B4-BE49-F238E27FC236}">
                <a16:creationId xmlns:a16="http://schemas.microsoft.com/office/drawing/2014/main" id="{47D41EF2-7444-412A-B762-66CE956F0C85}"/>
              </a:ext>
            </a:extLst>
          </p:cNvPr>
          <p:cNvSpPr/>
          <p:nvPr/>
        </p:nvSpPr>
        <p:spPr>
          <a:xfrm rot="10800000">
            <a:off x="5525771" y="2294092"/>
            <a:ext cx="1188083" cy="399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6567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5518-1D71-41F4-A1EF-76EB3C583652}"/>
              </a:ext>
            </a:extLst>
          </p:cNvPr>
          <p:cNvSpPr>
            <a:spLocks noGrp="1"/>
          </p:cNvSpPr>
          <p:nvPr>
            <p:ph type="title"/>
          </p:nvPr>
        </p:nvSpPr>
        <p:spPr>
          <a:xfrm>
            <a:off x="838200" y="365125"/>
            <a:ext cx="10515600" cy="1325563"/>
          </a:xfrm>
        </p:spPr>
        <p:txBody>
          <a:bodyPr>
            <a:normAutofit/>
          </a:bodyPr>
          <a:lstStyle/>
          <a:p>
            <a:r>
              <a:rPr lang="tr-TR" sz="2800" b="1" dirty="0">
                <a:latin typeface="Rockwell Condensed (Headings)"/>
              </a:rPr>
              <a:t>GENETIC ALGORITHMS</a:t>
            </a:r>
            <a:br>
              <a:rPr lang="tr-TR" sz="2800" b="1" dirty="0">
                <a:latin typeface="Rockwell Condensed (Headings)"/>
              </a:rPr>
            </a:br>
            <a:br>
              <a:rPr lang="tr-TR" sz="2800" b="1" dirty="0">
                <a:latin typeface="Rockwell Condensed (Headings)"/>
              </a:rPr>
            </a:br>
            <a:r>
              <a:rPr lang="en-US" altLang="tr-TR" sz="2800" dirty="0">
                <a:latin typeface="Rockwell Condensed (Headings)"/>
              </a:rPr>
              <a:t>Quick Overview</a:t>
            </a:r>
            <a:endParaRPr lang="tr-TR" sz="2800" dirty="0">
              <a:latin typeface="Rockwell Condensed (Headings)"/>
            </a:endParaRPr>
          </a:p>
        </p:txBody>
      </p:sp>
      <p:graphicFrame>
        <p:nvGraphicFramePr>
          <p:cNvPr id="5" name="Content Placeholder 2">
            <a:extLst>
              <a:ext uri="{FF2B5EF4-FFF2-40B4-BE49-F238E27FC236}">
                <a16:creationId xmlns:a16="http://schemas.microsoft.com/office/drawing/2014/main" id="{7ED8917C-9905-4424-9192-FA9DC9820609}"/>
              </a:ext>
            </a:extLst>
          </p:cNvPr>
          <p:cNvGraphicFramePr>
            <a:graphicFrameLocks noGrp="1"/>
          </p:cNvGraphicFramePr>
          <p:nvPr>
            <p:ph idx="1"/>
            <p:extLst>
              <p:ext uri="{D42A27DB-BD31-4B8C-83A1-F6EECF244321}">
                <p14:modId xmlns:p14="http://schemas.microsoft.com/office/powerpoint/2010/main" val="31601999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62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1BE3B6C-84B3-4123-BCCF-0B320AA676BB}"/>
              </a:ext>
            </a:extLst>
          </p:cNvPr>
          <p:cNvSpPr>
            <a:spLocks noGrp="1"/>
          </p:cNvSpPr>
          <p:nvPr>
            <p:ph type="body" sz="half" idx="2"/>
          </p:nvPr>
        </p:nvSpPr>
        <p:spPr>
          <a:xfrm>
            <a:off x="7456602" y="6340727"/>
            <a:ext cx="3739299" cy="517273"/>
          </a:xfrm>
          <a:prstGeom prst="rect">
            <a:avLst/>
          </a:prstGeom>
        </p:spPr>
        <p:txBody>
          <a:bodyPr vert="horz" lIns="91440" tIns="45720" rIns="91440" bIns="45720" rtlCol="0">
            <a:normAutofit fontScale="55000" lnSpcReduction="20000"/>
          </a:bodyPr>
          <a:lstStyle/>
          <a:p>
            <a:pPr algn="ctr">
              <a:lnSpc>
                <a:spcPct val="120000"/>
              </a:lnSpc>
              <a:spcBef>
                <a:spcPts val="100"/>
              </a:spcBef>
            </a:pPr>
            <a:r>
              <a:rPr lang="en-US" sz="2400" cap="none" dirty="0">
                <a:solidFill>
                  <a:schemeClr val="tx1"/>
                </a:solidFill>
              </a:rPr>
              <a:t>Darwinian survival of the fittest </a:t>
            </a:r>
            <a:endParaRPr lang="tr-TR" sz="2400" cap="none" dirty="0">
              <a:solidFill>
                <a:schemeClr val="tx1"/>
              </a:solidFill>
            </a:endParaRPr>
          </a:p>
          <a:p>
            <a:pPr algn="ctr">
              <a:lnSpc>
                <a:spcPct val="120000"/>
              </a:lnSpc>
              <a:spcBef>
                <a:spcPts val="100"/>
              </a:spcBef>
            </a:pPr>
            <a:r>
              <a:rPr lang="en-US" sz="2000" cap="none" dirty="0">
                <a:solidFill>
                  <a:schemeClr val="tx1"/>
                </a:solidFill>
              </a:rPr>
              <a:t>By itself, pick best</a:t>
            </a:r>
          </a:p>
        </p:txBody>
      </p:sp>
      <p:sp>
        <p:nvSpPr>
          <p:cNvPr id="2" name="Dikdörtgen 1">
            <a:extLst>
              <a:ext uri="{FF2B5EF4-FFF2-40B4-BE49-F238E27FC236}">
                <a16:creationId xmlns:a16="http://schemas.microsoft.com/office/drawing/2014/main" id="{BBA83189-CAEB-42C3-9145-C1DA5E1489FF}"/>
              </a:ext>
            </a:extLst>
          </p:cNvPr>
          <p:cNvSpPr/>
          <p:nvPr/>
        </p:nvSpPr>
        <p:spPr>
          <a:xfrm>
            <a:off x="475128" y="1240283"/>
            <a:ext cx="5253319" cy="4221027"/>
          </a:xfrm>
          <a:prstGeom prst="rect">
            <a:avLst/>
          </a:prstGeom>
        </p:spPr>
        <p:txBody>
          <a:bodyPr wrap="square">
            <a:spAutoFit/>
          </a:bodyPr>
          <a:lstStyle/>
          <a:p>
            <a:pPr>
              <a:lnSpc>
                <a:spcPct val="120000"/>
              </a:lnSpc>
              <a:spcBef>
                <a:spcPts val="100"/>
              </a:spcBef>
            </a:pPr>
            <a:r>
              <a:rPr lang="tr-TR" sz="2400" b="1" dirty="0">
                <a:solidFill>
                  <a:srgbClr val="C00000"/>
                </a:solidFill>
                <a:latin typeface="Calibri" panose="020F0502020204030204" pitchFamily="34" charset="0"/>
                <a:cs typeface="Calibri" panose="020F0502020204030204" pitchFamily="34" charset="0"/>
              </a:rPr>
              <a:t>A - </a:t>
            </a:r>
            <a:r>
              <a:rPr lang="en-US" sz="2400" b="1" dirty="0">
                <a:solidFill>
                  <a:srgbClr val="C00000"/>
                </a:solidFill>
                <a:latin typeface="Calibri" panose="020F0502020204030204" pitchFamily="34" charset="0"/>
                <a:cs typeface="Calibri" panose="020F0502020204030204" pitchFamily="34" charset="0"/>
              </a:rPr>
              <a:t>ROULETTE WHEEL SELECTION </a:t>
            </a:r>
            <a:endParaRPr lang="tr-TR" sz="2400" b="1" dirty="0">
              <a:solidFill>
                <a:srgbClr val="C00000"/>
              </a:solidFill>
              <a:latin typeface="Calibri" panose="020F0502020204030204" pitchFamily="34" charset="0"/>
              <a:cs typeface="Calibri" panose="020F0502020204030204" pitchFamily="34" charset="0"/>
            </a:endParaRPr>
          </a:p>
          <a:p>
            <a:pPr>
              <a:lnSpc>
                <a:spcPct val="120000"/>
              </a:lnSpc>
              <a:spcBef>
                <a:spcPts val="100"/>
              </a:spcBef>
            </a:pPr>
            <a:endParaRPr lang="tr-TR" b="1" u="sng" dirty="0">
              <a:solidFill>
                <a:srgbClr val="C00000"/>
              </a:solidFill>
            </a:endParaRPr>
          </a:p>
          <a:p>
            <a:pPr>
              <a:lnSpc>
                <a:spcPct val="120000"/>
              </a:lnSpc>
              <a:spcBef>
                <a:spcPts val="100"/>
              </a:spcBef>
            </a:pPr>
            <a:r>
              <a:rPr lang="en-US" dirty="0"/>
              <a:t>In a roulette wheel selection, the circular wheel is divided </a:t>
            </a:r>
            <a:r>
              <a:rPr lang="tr-TR" dirty="0"/>
              <a:t>as in</a:t>
            </a:r>
            <a:r>
              <a:rPr lang="en-US" dirty="0"/>
              <a:t> </a:t>
            </a:r>
            <a:r>
              <a:rPr lang="tr-TR" dirty="0"/>
              <a:t>figure</a:t>
            </a:r>
            <a:r>
              <a:rPr lang="en-US" dirty="0"/>
              <a:t>. A fixed point is chosen on the wheel circumference as shown and the wheel is rotated. The region of the wheel which comes in front of the fixed point is chosen as the parent. For the second parent, the same process is repeated.</a:t>
            </a:r>
            <a:endParaRPr lang="tr-TR" dirty="0"/>
          </a:p>
          <a:p>
            <a:pPr>
              <a:lnSpc>
                <a:spcPct val="120000"/>
              </a:lnSpc>
              <a:spcBef>
                <a:spcPts val="100"/>
              </a:spcBef>
            </a:pPr>
            <a:endParaRPr lang="tr-TR" b="1" u="sng" dirty="0">
              <a:solidFill>
                <a:srgbClr val="C00000"/>
              </a:solidFill>
            </a:endParaRPr>
          </a:p>
          <a:p>
            <a:pPr>
              <a:lnSpc>
                <a:spcPct val="120000"/>
              </a:lnSpc>
              <a:spcBef>
                <a:spcPts val="100"/>
              </a:spcBef>
            </a:pPr>
            <a:r>
              <a:rPr lang="en-US" dirty="0"/>
              <a:t>Parents are selected according to their fitness. it is possible for an individual to be a parent multiple times.</a:t>
            </a:r>
            <a:endParaRPr lang="tr-TR" dirty="0"/>
          </a:p>
        </p:txBody>
      </p:sp>
      <p:pic>
        <p:nvPicPr>
          <p:cNvPr id="6" name="Resim 5" descr="çizim içeren bir resim&#10;&#10;Açıklama otomatik olarak oluşturuldu">
            <a:extLst>
              <a:ext uri="{FF2B5EF4-FFF2-40B4-BE49-F238E27FC236}">
                <a16:creationId xmlns:a16="http://schemas.microsoft.com/office/drawing/2014/main" id="{85A1DC1A-8217-4BD4-B6EB-6F547D3DA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179" y="1376313"/>
            <a:ext cx="6290821" cy="4826524"/>
          </a:xfrm>
          <a:prstGeom prst="rect">
            <a:avLst/>
          </a:prstGeom>
        </p:spPr>
      </p:pic>
      <p:sp>
        <p:nvSpPr>
          <p:cNvPr id="4" name="Rectangle 3">
            <a:extLst>
              <a:ext uri="{FF2B5EF4-FFF2-40B4-BE49-F238E27FC236}">
                <a16:creationId xmlns:a16="http://schemas.microsoft.com/office/drawing/2014/main" id="{4EB42186-FF4C-47A1-9B09-9ACDA105C111}"/>
              </a:ext>
            </a:extLst>
          </p:cNvPr>
          <p:cNvSpPr/>
          <p:nvPr/>
        </p:nvSpPr>
        <p:spPr>
          <a:xfrm>
            <a:off x="534307" y="416467"/>
            <a:ext cx="7248253" cy="523220"/>
          </a:xfrm>
          <a:prstGeom prst="rect">
            <a:avLst/>
          </a:prstGeom>
        </p:spPr>
        <p:txBody>
          <a:bodyPr wrap="square">
            <a:spAutoFit/>
          </a:bodyPr>
          <a:lstStyle/>
          <a:p>
            <a:pPr marL="571500" lvl="0" indent="-571500">
              <a:buFont typeface="+mj-lt"/>
              <a:buAutoNum type="romanUcPeriod"/>
            </a:pPr>
            <a:r>
              <a:rPr lang="en-US" sz="2800" u="sng" dirty="0">
                <a:solidFill>
                  <a:srgbClr val="0A89E0"/>
                </a:solidFill>
              </a:rPr>
              <a:t>FITNESS-PROPORTIONATE SELECTION</a:t>
            </a:r>
            <a:endParaRPr lang="tr-TR" sz="2800" dirty="0"/>
          </a:p>
        </p:txBody>
      </p:sp>
    </p:spTree>
    <p:extLst>
      <p:ext uri="{BB962C8B-B14F-4D97-AF65-F5344CB8AC3E}">
        <p14:creationId xmlns:p14="http://schemas.microsoft.com/office/powerpoint/2010/main" val="5096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BBA83189-CAEB-42C3-9145-C1DA5E1489FF}"/>
              </a:ext>
            </a:extLst>
          </p:cNvPr>
          <p:cNvSpPr/>
          <p:nvPr/>
        </p:nvSpPr>
        <p:spPr>
          <a:xfrm>
            <a:off x="534307" y="1201275"/>
            <a:ext cx="5590096" cy="4566250"/>
          </a:xfrm>
          <a:prstGeom prst="rect">
            <a:avLst/>
          </a:prstGeom>
        </p:spPr>
        <p:txBody>
          <a:bodyPr wrap="square">
            <a:spAutoFit/>
          </a:bodyPr>
          <a:lstStyle/>
          <a:p>
            <a:pPr>
              <a:lnSpc>
                <a:spcPct val="120000"/>
              </a:lnSpc>
              <a:spcBef>
                <a:spcPts val="100"/>
              </a:spcBef>
            </a:pPr>
            <a:r>
              <a:rPr lang="tr-TR" sz="2400" b="1" dirty="0">
                <a:solidFill>
                  <a:srgbClr val="C00000"/>
                </a:solidFill>
                <a:latin typeface="Calibri" panose="020F0502020204030204" pitchFamily="34" charset="0"/>
                <a:cs typeface="Calibri" panose="020F0502020204030204" pitchFamily="34" charset="0"/>
              </a:rPr>
              <a:t>B – </a:t>
            </a:r>
            <a:r>
              <a:rPr lang="tr-TR" sz="2400" b="1" cap="small" dirty="0">
                <a:solidFill>
                  <a:srgbClr val="C00000"/>
                </a:solidFill>
                <a:latin typeface="Calibri" panose="020F0502020204030204" pitchFamily="34" charset="0"/>
                <a:cs typeface="Calibri" panose="020F0502020204030204" pitchFamily="34" charset="0"/>
              </a:rPr>
              <a:t>STOCHASTIC UNIVERSAL SAMPLING</a:t>
            </a:r>
          </a:p>
          <a:p>
            <a:pPr>
              <a:lnSpc>
                <a:spcPct val="120000"/>
              </a:lnSpc>
              <a:spcBef>
                <a:spcPts val="100"/>
              </a:spcBef>
            </a:pPr>
            <a:endParaRPr lang="tr-TR" i="1" dirty="0"/>
          </a:p>
          <a:p>
            <a:pPr>
              <a:lnSpc>
                <a:spcPct val="120000"/>
              </a:lnSpc>
              <a:spcBef>
                <a:spcPts val="100"/>
              </a:spcBef>
            </a:pPr>
            <a:r>
              <a:rPr lang="en-US" dirty="0"/>
              <a:t>Stochastic Universal Sampling is an elaborately-named variation of roulette wheel selection.</a:t>
            </a:r>
            <a:endParaRPr lang="tr-TR" dirty="0"/>
          </a:p>
          <a:p>
            <a:pPr>
              <a:lnSpc>
                <a:spcPct val="120000"/>
              </a:lnSpc>
              <a:spcBef>
                <a:spcPts val="100"/>
              </a:spcBef>
            </a:pPr>
            <a:r>
              <a:rPr lang="tr-TR" dirty="0" err="1"/>
              <a:t>It</a:t>
            </a:r>
            <a:r>
              <a:rPr lang="tr-TR" dirty="0"/>
              <a:t> </a:t>
            </a:r>
            <a:r>
              <a:rPr lang="en-US" dirty="0"/>
              <a:t>ensures that the observed selection frequencies of each individual are in line with the expected frequencies.</a:t>
            </a:r>
            <a:endParaRPr lang="tr-TR" dirty="0"/>
          </a:p>
          <a:p>
            <a:pPr>
              <a:lnSpc>
                <a:spcPct val="120000"/>
              </a:lnSpc>
              <a:spcBef>
                <a:spcPts val="100"/>
              </a:spcBef>
            </a:pPr>
            <a:endParaRPr lang="tr-TR" dirty="0"/>
          </a:p>
          <a:p>
            <a:pPr>
              <a:lnSpc>
                <a:spcPct val="120000"/>
              </a:lnSpc>
              <a:spcBef>
                <a:spcPts val="100"/>
              </a:spcBef>
            </a:pPr>
            <a:r>
              <a:rPr lang="en-US" dirty="0"/>
              <a:t>So if we have an individual that occupies 4.5% of the wheel and we select 100 individuals, we would expect on average for that individual to be selected between four and five times. Stochastic Universal Sampling guarantees this.</a:t>
            </a:r>
            <a:r>
              <a:rPr lang="tr-TR" dirty="0"/>
              <a:t> </a:t>
            </a:r>
            <a:r>
              <a:rPr lang="en-US" dirty="0"/>
              <a:t>Standard roulette wheel selection does not make this guarantee. </a:t>
            </a:r>
            <a:endParaRPr lang="tr-TR" dirty="0"/>
          </a:p>
        </p:txBody>
      </p:sp>
      <p:pic>
        <p:nvPicPr>
          <p:cNvPr id="10" name="Resim 9" descr="çizim içeren bir resim&#10;&#10;Açıklama otomatik olarak oluşturuldu">
            <a:extLst>
              <a:ext uri="{FF2B5EF4-FFF2-40B4-BE49-F238E27FC236}">
                <a16:creationId xmlns:a16="http://schemas.microsoft.com/office/drawing/2014/main" id="{5533CBE1-7490-420C-BB5B-354F3E47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14021"/>
            <a:ext cx="6096000" cy="4613133"/>
          </a:xfrm>
          <a:prstGeom prst="rect">
            <a:avLst/>
          </a:prstGeom>
        </p:spPr>
      </p:pic>
      <p:sp>
        <p:nvSpPr>
          <p:cNvPr id="5" name="Rectangle 4">
            <a:extLst>
              <a:ext uri="{FF2B5EF4-FFF2-40B4-BE49-F238E27FC236}">
                <a16:creationId xmlns:a16="http://schemas.microsoft.com/office/drawing/2014/main" id="{780F0D3E-8AC6-4FBD-9704-17968FC351CF}"/>
              </a:ext>
            </a:extLst>
          </p:cNvPr>
          <p:cNvSpPr/>
          <p:nvPr/>
        </p:nvSpPr>
        <p:spPr>
          <a:xfrm>
            <a:off x="534307" y="416467"/>
            <a:ext cx="6709773" cy="523220"/>
          </a:xfrm>
          <a:prstGeom prst="rect">
            <a:avLst/>
          </a:prstGeom>
        </p:spPr>
        <p:txBody>
          <a:bodyPr wrap="square">
            <a:spAutoFit/>
          </a:bodyPr>
          <a:lstStyle/>
          <a:p>
            <a:pPr marL="571500" lvl="0" indent="-571500">
              <a:buFont typeface="+mj-lt"/>
              <a:buAutoNum type="romanUcPeriod"/>
            </a:pPr>
            <a:r>
              <a:rPr lang="en-US" sz="2800" u="sng" dirty="0">
                <a:solidFill>
                  <a:srgbClr val="0A89E0"/>
                </a:solidFill>
              </a:rPr>
              <a:t>FITNESS-PROPORTIONATE SELECTION</a:t>
            </a:r>
            <a:endParaRPr lang="tr-TR" sz="2800" dirty="0"/>
          </a:p>
        </p:txBody>
      </p:sp>
    </p:spTree>
    <p:extLst>
      <p:ext uri="{BB962C8B-B14F-4D97-AF65-F5344CB8AC3E}">
        <p14:creationId xmlns:p14="http://schemas.microsoft.com/office/powerpoint/2010/main" val="189814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E14C08-C7B4-43B1-978A-07B1B81026BA}"/>
              </a:ext>
            </a:extLst>
          </p:cNvPr>
          <p:cNvSpPr>
            <a:spLocks noGrp="1"/>
          </p:cNvSpPr>
          <p:nvPr>
            <p:ph type="title"/>
          </p:nvPr>
        </p:nvSpPr>
        <p:spPr>
          <a:xfrm>
            <a:off x="839788" y="528918"/>
            <a:ext cx="3932237" cy="587188"/>
          </a:xfrm>
        </p:spPr>
        <p:txBody>
          <a:bodyPr>
            <a:normAutofit/>
          </a:bodyPr>
          <a:lstStyle/>
          <a:p>
            <a:r>
              <a:rPr lang="tr-TR" sz="2400" b="1" dirty="0">
                <a:solidFill>
                  <a:srgbClr val="00B0F0"/>
                </a:solidFill>
                <a:latin typeface="Calibri" panose="020F0502020204030204" pitchFamily="34" charset="0"/>
                <a:cs typeface="Calibri" panose="020F0502020204030204" pitchFamily="34" charset="0"/>
              </a:rPr>
              <a:t>II.	 </a:t>
            </a:r>
            <a:r>
              <a:rPr lang="en-US" sz="2400" b="1" dirty="0">
                <a:solidFill>
                  <a:srgbClr val="00B0F0"/>
                </a:solidFill>
                <a:latin typeface="Calibri" panose="020F0502020204030204" pitchFamily="34" charset="0"/>
                <a:cs typeface="Calibri" panose="020F0502020204030204" pitchFamily="34" charset="0"/>
              </a:rPr>
              <a:t>TOURNAMENT</a:t>
            </a:r>
            <a:endParaRPr lang="tr-TR" sz="2400" dirty="0">
              <a:solidFill>
                <a:srgbClr val="00B0F0"/>
              </a:solidFill>
              <a:latin typeface="Calibri" panose="020F0502020204030204" pitchFamily="34" charset="0"/>
              <a:cs typeface="Calibri" panose="020F0502020204030204" pitchFamily="34" charset="0"/>
            </a:endParaRPr>
          </a:p>
        </p:txBody>
      </p:sp>
      <p:sp>
        <p:nvSpPr>
          <p:cNvPr id="4" name="Metin Yer Tutucusu 3">
            <a:extLst>
              <a:ext uri="{FF2B5EF4-FFF2-40B4-BE49-F238E27FC236}">
                <a16:creationId xmlns:a16="http://schemas.microsoft.com/office/drawing/2014/main" id="{9771CCBC-6987-40B8-8050-85C3DB76F0C6}"/>
              </a:ext>
            </a:extLst>
          </p:cNvPr>
          <p:cNvSpPr>
            <a:spLocks noGrp="1"/>
          </p:cNvSpPr>
          <p:nvPr>
            <p:ph type="body" sz="half" idx="2"/>
          </p:nvPr>
        </p:nvSpPr>
        <p:spPr>
          <a:xfrm>
            <a:off x="839788" y="3505201"/>
            <a:ext cx="3932237" cy="3009900"/>
          </a:xfrm>
        </p:spPr>
        <p:txBody>
          <a:bodyPr/>
          <a:lstStyle/>
          <a:p>
            <a:r>
              <a:rPr lang="en-US" dirty="0"/>
              <a:t>Only the fittest candidate amongst those selected candidates is chosen and is passed on to the next generation</a:t>
            </a:r>
            <a:r>
              <a:rPr lang="tr-TR" dirty="0"/>
              <a:t>. </a:t>
            </a:r>
          </a:p>
          <a:p>
            <a:r>
              <a:rPr lang="en-US" dirty="0"/>
              <a:t>Ga</a:t>
            </a:r>
            <a:r>
              <a:rPr lang="tr-TR" dirty="0"/>
              <a:t>’</a:t>
            </a:r>
            <a:r>
              <a:rPr lang="en-US" dirty="0"/>
              <a:t>s are able to identify </a:t>
            </a:r>
            <a:r>
              <a:rPr lang="en-US" b="1" dirty="0"/>
              <a:t>optimal</a:t>
            </a:r>
            <a:r>
              <a:rPr lang="en-US" dirty="0"/>
              <a:t> or </a:t>
            </a:r>
            <a:r>
              <a:rPr lang="en-US" b="1" dirty="0"/>
              <a:t>near-optimal</a:t>
            </a:r>
            <a:r>
              <a:rPr lang="en-US" dirty="0"/>
              <a:t> solutions over a wide range of selection pressures. </a:t>
            </a:r>
            <a:endParaRPr lang="tr-TR" dirty="0"/>
          </a:p>
          <a:p>
            <a:r>
              <a:rPr lang="en-US" dirty="0"/>
              <a:t>Tournament selection also works for </a:t>
            </a:r>
            <a:r>
              <a:rPr lang="en-US" b="1" u="sng" dirty="0"/>
              <a:t>negative fitness values</a:t>
            </a:r>
            <a:r>
              <a:rPr lang="en-US" dirty="0"/>
              <a:t>.</a:t>
            </a:r>
            <a:r>
              <a:rPr lang="tr-TR" baseline="-30000" dirty="0"/>
              <a:t>[5]</a:t>
            </a:r>
          </a:p>
        </p:txBody>
      </p:sp>
      <p:sp>
        <p:nvSpPr>
          <p:cNvPr id="7" name="Metin Yer Tutucusu 3">
            <a:extLst>
              <a:ext uri="{FF2B5EF4-FFF2-40B4-BE49-F238E27FC236}">
                <a16:creationId xmlns:a16="http://schemas.microsoft.com/office/drawing/2014/main" id="{8A7CF1B7-01FD-46C6-8184-8E0C56E9B763}"/>
              </a:ext>
            </a:extLst>
          </p:cNvPr>
          <p:cNvSpPr txBox="1">
            <a:spLocks/>
          </p:cNvSpPr>
          <p:nvPr/>
        </p:nvSpPr>
        <p:spPr>
          <a:xfrm>
            <a:off x="839788" y="1463184"/>
            <a:ext cx="10628312" cy="137526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00"/>
              </a:spcBef>
            </a:pPr>
            <a:r>
              <a:rPr lang="en-US" sz="2000" dirty="0"/>
              <a:t>In K-Way tournament selection, we select K individuals from the population at random and select the best out of these to become a parent. The same process is repeated for selecting the next parent. Tournament Selection is also extremely popular in literature as it can even work with negative fitness values.</a:t>
            </a:r>
            <a:r>
              <a:rPr lang="tr-TR" sz="2000" baseline="-25000" dirty="0"/>
              <a:t>[6]</a:t>
            </a:r>
          </a:p>
        </p:txBody>
      </p:sp>
      <p:pic>
        <p:nvPicPr>
          <p:cNvPr id="12" name="İçerik Yer Tutucusu 11" descr="ekran görüntüsü içeren bir resim&#10;&#10;Açıklama otomatik olarak oluşturuldu">
            <a:extLst>
              <a:ext uri="{FF2B5EF4-FFF2-40B4-BE49-F238E27FC236}">
                <a16:creationId xmlns:a16="http://schemas.microsoft.com/office/drawing/2014/main" id="{B39AE2EB-E567-4AA4-8A8F-0257C00936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25664" y="3304381"/>
            <a:ext cx="6561536" cy="3343742"/>
          </a:xfrm>
        </p:spPr>
      </p:pic>
    </p:spTree>
    <p:extLst>
      <p:ext uri="{BB962C8B-B14F-4D97-AF65-F5344CB8AC3E}">
        <p14:creationId xmlns:p14="http://schemas.microsoft.com/office/powerpoint/2010/main" val="2941409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E14C08-C7B4-43B1-978A-07B1B81026BA}"/>
              </a:ext>
            </a:extLst>
          </p:cNvPr>
          <p:cNvSpPr>
            <a:spLocks noGrp="1"/>
          </p:cNvSpPr>
          <p:nvPr>
            <p:ph type="title"/>
          </p:nvPr>
        </p:nvSpPr>
        <p:spPr>
          <a:xfrm>
            <a:off x="839788" y="528918"/>
            <a:ext cx="3932237" cy="587188"/>
          </a:xfrm>
        </p:spPr>
        <p:txBody>
          <a:bodyPr>
            <a:normAutofit/>
          </a:bodyPr>
          <a:lstStyle/>
          <a:p>
            <a:r>
              <a:rPr lang="tr-TR" sz="2400" b="1" dirty="0">
                <a:solidFill>
                  <a:srgbClr val="00B0F0"/>
                </a:solidFill>
                <a:latin typeface="Calibri" panose="020F0502020204030204" pitchFamily="34" charset="0"/>
                <a:cs typeface="Calibri" panose="020F0502020204030204" pitchFamily="34" charset="0"/>
              </a:rPr>
              <a:t>III. 	</a:t>
            </a:r>
            <a:r>
              <a:rPr lang="en-US" sz="2400" b="1" dirty="0">
                <a:solidFill>
                  <a:srgbClr val="00B0F0"/>
                </a:solidFill>
                <a:latin typeface="Calibri" panose="020F0502020204030204" pitchFamily="34" charset="0"/>
                <a:cs typeface="Calibri" panose="020F0502020204030204" pitchFamily="34" charset="0"/>
              </a:rPr>
              <a:t>TRUNCATION</a:t>
            </a:r>
            <a:endParaRPr lang="tr-TR" sz="2400" dirty="0">
              <a:solidFill>
                <a:srgbClr val="00B0F0"/>
              </a:solidFill>
              <a:latin typeface="Calibri" panose="020F0502020204030204" pitchFamily="34" charset="0"/>
              <a:cs typeface="Calibri" panose="020F0502020204030204" pitchFamily="34" charset="0"/>
            </a:endParaRPr>
          </a:p>
        </p:txBody>
      </p:sp>
      <p:sp>
        <p:nvSpPr>
          <p:cNvPr id="4" name="Metin Yer Tutucusu 3">
            <a:extLst>
              <a:ext uri="{FF2B5EF4-FFF2-40B4-BE49-F238E27FC236}">
                <a16:creationId xmlns:a16="http://schemas.microsoft.com/office/drawing/2014/main" id="{9771CCBC-6987-40B8-8050-85C3DB76F0C6}"/>
              </a:ext>
            </a:extLst>
          </p:cNvPr>
          <p:cNvSpPr>
            <a:spLocks noGrp="1"/>
          </p:cNvSpPr>
          <p:nvPr>
            <p:ph type="body" sz="half" idx="2"/>
          </p:nvPr>
        </p:nvSpPr>
        <p:spPr>
          <a:xfrm>
            <a:off x="500423" y="1416424"/>
            <a:ext cx="5495024" cy="4912658"/>
          </a:xfrm>
        </p:spPr>
        <p:txBody>
          <a:bodyPr>
            <a:normAutofit/>
          </a:bodyPr>
          <a:lstStyle/>
          <a:p>
            <a:r>
              <a:rPr lang="en-US" dirty="0"/>
              <a:t>Truncation selection is the simplest and arguably least useful selection strategy. </a:t>
            </a:r>
            <a:endParaRPr lang="tr-TR" dirty="0"/>
          </a:p>
          <a:p>
            <a:r>
              <a:rPr lang="en-US" dirty="0"/>
              <a:t>Truncation selection simply retains the fittest x% of the population. These fittest individuals are duplicated so that the population size is maintained. </a:t>
            </a:r>
            <a:endParaRPr lang="tr-TR" dirty="0"/>
          </a:p>
          <a:p>
            <a:r>
              <a:rPr lang="en-US" dirty="0"/>
              <a:t>For example, we might select the fittest 25% from a population of 100 individuals. In this case we would create four copies of each of the 25 candidates in order to maintain a population of 100 individuals. </a:t>
            </a:r>
            <a:endParaRPr lang="tr-TR" dirty="0"/>
          </a:p>
          <a:p>
            <a:r>
              <a:rPr lang="en-US" dirty="0"/>
              <a:t>This is an </a:t>
            </a:r>
            <a:r>
              <a:rPr lang="en-US" b="1" dirty="0"/>
              <a:t>easy</a:t>
            </a:r>
            <a:r>
              <a:rPr lang="en-US" dirty="0"/>
              <a:t> selection strategy to implement but it can result in premature convergence as </a:t>
            </a:r>
            <a:r>
              <a:rPr lang="en-US" b="1" dirty="0"/>
              <a:t>less fit candidates are ruthlessly </a:t>
            </a:r>
            <a:r>
              <a:rPr lang="en-US" dirty="0"/>
              <a:t>culled without being given the opportunity to evolve into something better. Nevertheless, truncation selection can be an </a:t>
            </a:r>
            <a:r>
              <a:rPr lang="en-US" b="1" dirty="0"/>
              <a:t>effective strategy for certain problems</a:t>
            </a:r>
            <a:r>
              <a:rPr lang="en-US" dirty="0"/>
              <a:t>.</a:t>
            </a:r>
            <a:endParaRPr lang="tr-TR" baseline="-30000" dirty="0"/>
          </a:p>
        </p:txBody>
      </p:sp>
      <p:pic>
        <p:nvPicPr>
          <p:cNvPr id="11" name="Resim 10" descr="ekran görüntüsü, harita içeren bir resim&#10;&#10;Açıklama otomatik olarak oluşturuldu">
            <a:extLst>
              <a:ext uri="{FF2B5EF4-FFF2-40B4-BE49-F238E27FC236}">
                <a16:creationId xmlns:a16="http://schemas.microsoft.com/office/drawing/2014/main" id="{35DA875F-1029-4579-BE1D-5C669A286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795" y="1416424"/>
            <a:ext cx="5705819" cy="3467289"/>
          </a:xfrm>
          <a:prstGeom prst="rect">
            <a:avLst/>
          </a:prstGeom>
        </p:spPr>
      </p:pic>
    </p:spTree>
    <p:extLst>
      <p:ext uri="{BB962C8B-B14F-4D97-AF65-F5344CB8AC3E}">
        <p14:creationId xmlns:p14="http://schemas.microsoft.com/office/powerpoint/2010/main" val="3933621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E14C08-C7B4-43B1-978A-07B1B81026BA}"/>
              </a:ext>
            </a:extLst>
          </p:cNvPr>
          <p:cNvSpPr>
            <a:spLocks noGrp="1"/>
          </p:cNvSpPr>
          <p:nvPr>
            <p:ph type="title"/>
          </p:nvPr>
        </p:nvSpPr>
        <p:spPr>
          <a:xfrm>
            <a:off x="839788" y="528918"/>
            <a:ext cx="4876011" cy="487082"/>
          </a:xfrm>
        </p:spPr>
        <p:txBody>
          <a:bodyPr>
            <a:normAutofit/>
          </a:bodyPr>
          <a:lstStyle/>
          <a:p>
            <a:r>
              <a:rPr lang="tr-TR" sz="2400" b="1" cap="small" dirty="0">
                <a:solidFill>
                  <a:srgbClr val="00B0F0"/>
                </a:solidFill>
                <a:latin typeface="Calibri" panose="020F0502020204030204" pitchFamily="34" charset="0"/>
                <a:cs typeface="Calibri" panose="020F0502020204030204" pitchFamily="34" charset="0"/>
              </a:rPr>
              <a:t>IV. 	RANK SELECTİON</a:t>
            </a:r>
            <a:endParaRPr lang="tr-TR" sz="2400" b="1" dirty="0">
              <a:solidFill>
                <a:srgbClr val="00B0F0"/>
              </a:solidFill>
              <a:latin typeface="Calibri" panose="020F0502020204030204" pitchFamily="34" charset="0"/>
              <a:cs typeface="Calibri" panose="020F0502020204030204" pitchFamily="34" charset="0"/>
            </a:endParaRPr>
          </a:p>
        </p:txBody>
      </p:sp>
      <p:sp>
        <p:nvSpPr>
          <p:cNvPr id="4" name="Metin Yer Tutucusu 3">
            <a:extLst>
              <a:ext uri="{FF2B5EF4-FFF2-40B4-BE49-F238E27FC236}">
                <a16:creationId xmlns:a16="http://schemas.microsoft.com/office/drawing/2014/main" id="{9771CCBC-6987-40B8-8050-85C3DB76F0C6}"/>
              </a:ext>
            </a:extLst>
          </p:cNvPr>
          <p:cNvSpPr>
            <a:spLocks noGrp="1"/>
          </p:cNvSpPr>
          <p:nvPr>
            <p:ph type="body" sz="half" idx="2"/>
          </p:nvPr>
        </p:nvSpPr>
        <p:spPr>
          <a:xfrm>
            <a:off x="590550" y="1291471"/>
            <a:ext cx="5591175" cy="3413879"/>
          </a:xfrm>
        </p:spPr>
        <p:txBody>
          <a:bodyPr>
            <a:noAutofit/>
          </a:bodyPr>
          <a:lstStyle/>
          <a:p>
            <a:r>
              <a:rPr lang="en-US" sz="1800" i="1" dirty="0"/>
              <a:t>Rank Selection</a:t>
            </a:r>
            <a:r>
              <a:rPr lang="en-US" sz="1800" dirty="0"/>
              <a:t> is similar to fitness-proportionate selection except that selection probability is proportional to relative fitness rather than absolute fitness. </a:t>
            </a:r>
            <a:r>
              <a:rPr lang="tr-TR" sz="1800" baseline="-25000" dirty="0"/>
              <a:t>[5]</a:t>
            </a:r>
          </a:p>
          <a:p>
            <a:r>
              <a:rPr lang="tr-TR" sz="1800" dirty="0" err="1"/>
              <a:t>It</a:t>
            </a:r>
            <a:r>
              <a:rPr lang="tr-TR" sz="1800" dirty="0"/>
              <a:t> </a:t>
            </a:r>
            <a:r>
              <a:rPr lang="en-US" sz="1800" dirty="0"/>
              <a:t>also works with negative fitness values and is mostly used when the individuals in the population have very close fitness values</a:t>
            </a:r>
            <a:r>
              <a:rPr lang="tr-TR" sz="1800" baseline="-25000" dirty="0"/>
              <a:t>[6]</a:t>
            </a:r>
          </a:p>
          <a:p>
            <a:r>
              <a:rPr lang="tr-TR" sz="1800" dirty="0" err="1"/>
              <a:t>It</a:t>
            </a:r>
            <a:r>
              <a:rPr lang="tr-TR" sz="1800" dirty="0"/>
              <a:t> </a:t>
            </a:r>
            <a:r>
              <a:rPr lang="en-US" sz="1800" dirty="0"/>
              <a:t>will tend to avoid premature convergence by tempering selection pressure for large fitness differentials that occur in early generations. </a:t>
            </a:r>
            <a:endParaRPr lang="tr-TR" sz="1800" dirty="0"/>
          </a:p>
          <a:p>
            <a:r>
              <a:rPr lang="en-US" sz="1800" dirty="0"/>
              <a:t>Conversely, by amplifying small fitness differences in later generations, selection pressure is increased compared to alternative selection strategies. </a:t>
            </a:r>
          </a:p>
        </p:txBody>
      </p:sp>
      <p:sp>
        <p:nvSpPr>
          <p:cNvPr id="7" name="Metin Yer Tutucusu 3">
            <a:extLst>
              <a:ext uri="{FF2B5EF4-FFF2-40B4-BE49-F238E27FC236}">
                <a16:creationId xmlns:a16="http://schemas.microsoft.com/office/drawing/2014/main" id="{8A7CF1B7-01FD-46C6-8184-8E0C56E9B763}"/>
              </a:ext>
            </a:extLst>
          </p:cNvPr>
          <p:cNvSpPr txBox="1">
            <a:spLocks/>
          </p:cNvSpPr>
          <p:nvPr/>
        </p:nvSpPr>
        <p:spPr>
          <a:xfrm>
            <a:off x="590550" y="5448300"/>
            <a:ext cx="5591174" cy="10953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00"/>
              </a:spcBef>
            </a:pPr>
            <a:r>
              <a:rPr lang="en-US" sz="1800" dirty="0"/>
              <a:t>The selection of the parents depends on the rank of each individual and not the fitness. The higher ranked individuals are preferred more than the lower ranked ones. </a:t>
            </a:r>
            <a:endParaRPr lang="tr-TR" sz="1800" dirty="0"/>
          </a:p>
        </p:txBody>
      </p:sp>
      <p:pic>
        <p:nvPicPr>
          <p:cNvPr id="10" name="İçerik Yer Tutucusu 9">
            <a:extLst>
              <a:ext uri="{FF2B5EF4-FFF2-40B4-BE49-F238E27FC236}">
                <a16:creationId xmlns:a16="http://schemas.microsoft.com/office/drawing/2014/main" id="{2CD5E172-D475-4235-83AA-1B9ACAA86E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6202" y="0"/>
            <a:ext cx="5715798" cy="4172981"/>
          </a:xfrm>
        </p:spPr>
      </p:pic>
      <p:pic>
        <p:nvPicPr>
          <p:cNvPr id="11" name="Resim 10">
            <a:extLst>
              <a:ext uri="{FF2B5EF4-FFF2-40B4-BE49-F238E27FC236}">
                <a16:creationId xmlns:a16="http://schemas.microsoft.com/office/drawing/2014/main" id="{F9571D5E-1202-4D26-AF78-AE981D30619F}"/>
              </a:ext>
            </a:extLst>
          </p:cNvPr>
          <p:cNvPicPr>
            <a:picLocks noChangeAspect="1"/>
          </p:cNvPicPr>
          <p:nvPr/>
        </p:nvPicPr>
        <p:blipFill>
          <a:blip r:embed="rId4"/>
          <a:stretch>
            <a:fillRect/>
          </a:stretch>
        </p:blipFill>
        <p:spPr>
          <a:xfrm>
            <a:off x="6476200" y="4308950"/>
            <a:ext cx="5715799" cy="2549050"/>
          </a:xfrm>
          <a:prstGeom prst="rect">
            <a:avLst/>
          </a:prstGeom>
        </p:spPr>
      </p:pic>
    </p:spTree>
    <p:extLst>
      <p:ext uri="{BB962C8B-B14F-4D97-AF65-F5344CB8AC3E}">
        <p14:creationId xmlns:p14="http://schemas.microsoft.com/office/powerpoint/2010/main" val="144525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Rectangle 43">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5">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Başlık 1">
            <a:extLst>
              <a:ext uri="{FF2B5EF4-FFF2-40B4-BE49-F238E27FC236}">
                <a16:creationId xmlns:a16="http://schemas.microsoft.com/office/drawing/2014/main" id="{0B8ED09F-31E0-4303-A258-B8BA0252EEF1}"/>
              </a:ext>
            </a:extLst>
          </p:cNvPr>
          <p:cNvSpPr txBox="1">
            <a:spLocks/>
          </p:cNvSpPr>
          <p:nvPr/>
        </p:nvSpPr>
        <p:spPr bwMode="auto">
          <a:xfrm>
            <a:off x="640079" y="2023236"/>
            <a:ext cx="3659777" cy="28209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cap="all" baseline="0">
                <a:solidFill>
                  <a:schemeClr val="tx1"/>
                </a:solidFill>
                <a:effectLst/>
                <a:latin typeface="+mj-lt"/>
                <a:ea typeface="+mj-ea"/>
                <a:cs typeface="+mj-cs"/>
              </a:defRPr>
            </a:lvl1pPr>
          </a:lstStyle>
          <a:p>
            <a:pPr algn="l">
              <a:spcAft>
                <a:spcPts val="600"/>
              </a:spcAft>
            </a:pPr>
            <a:r>
              <a:rPr lang="tr-TR" sz="4000" kern="1200" dirty="0">
                <a:solidFill>
                  <a:srgbClr val="FFFFFF"/>
                </a:solidFill>
                <a:latin typeface="+mj-lt"/>
                <a:ea typeface="+mj-ea"/>
                <a:cs typeface="+mj-cs"/>
              </a:rPr>
              <a:t>CROSSOVER</a:t>
            </a:r>
            <a:endParaRPr lang="en-US" sz="4000" kern="1200" dirty="0">
              <a:solidFill>
                <a:srgbClr val="FFFFFF"/>
              </a:solidFill>
              <a:latin typeface="+mj-lt"/>
              <a:ea typeface="+mj-ea"/>
              <a:cs typeface="+mj-cs"/>
            </a:endParaRPr>
          </a:p>
        </p:txBody>
      </p:sp>
      <p:pic>
        <p:nvPicPr>
          <p:cNvPr id="2" name="Resim 6" descr="ekran görüntüsü içeren bir resim&#10;&#10;Açıklama otomatik olarak oluşturuldu">
            <a:extLst>
              <a:ext uri="{FF2B5EF4-FFF2-40B4-BE49-F238E27FC236}">
                <a16:creationId xmlns:a16="http://schemas.microsoft.com/office/drawing/2014/main" id="{20180AD1-190C-412D-9005-0E970C890B97}"/>
              </a:ext>
            </a:extLst>
          </p:cNvPr>
          <p:cNvPicPr>
            <a:picLocks noChangeAspect="1"/>
          </p:cNvPicPr>
          <p:nvPr/>
        </p:nvPicPr>
        <p:blipFill rotWithShape="1">
          <a:blip r:embed="rId4">
            <a:extLst>
              <a:ext uri="{28A0092B-C50C-407E-A947-70E740481C1C}">
                <a14:useLocalDpi xmlns:a14="http://schemas.microsoft.com/office/drawing/2010/main" val="0"/>
              </a:ext>
            </a:extLst>
          </a:blip>
          <a:srcRect l="6481" t="34449" r="5694" b="14776"/>
          <a:stretch/>
        </p:blipFill>
        <p:spPr>
          <a:xfrm>
            <a:off x="5446919" y="3759636"/>
            <a:ext cx="6346974" cy="216901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3691DDCC-AB92-47CF-AF2F-F58B8522D592}"/>
              </a:ext>
            </a:extLst>
          </p:cNvPr>
          <p:cNvSpPr txBox="1"/>
          <p:nvPr/>
        </p:nvSpPr>
        <p:spPr>
          <a:xfrm>
            <a:off x="5470374" y="1707350"/>
            <a:ext cx="6323519" cy="1846659"/>
          </a:xfrm>
          <a:prstGeom prst="rect">
            <a:avLst/>
          </a:prstGeom>
          <a:noFill/>
        </p:spPr>
        <p:txBody>
          <a:bodyPr wrap="square">
            <a:spAutoFit/>
          </a:bodyPr>
          <a:lstStyle/>
          <a:p>
            <a:pPr algn="l"/>
            <a:r>
              <a:rPr lang="tr-TR" sz="2400" dirty="0">
                <a:latin typeface="+mj-lt"/>
              </a:rPr>
              <a:t>O</a:t>
            </a:r>
            <a:r>
              <a:rPr lang="en-US" sz="2400" i="0" u="none" strike="noStrike" baseline="0" dirty="0">
                <a:latin typeface="+mj-lt"/>
              </a:rPr>
              <a:t>ne parent is selected and one or more </a:t>
            </a:r>
            <a:r>
              <a:rPr lang="en-US" sz="2400" i="0" u="none" strike="noStrike" baseline="0" dirty="0" err="1">
                <a:latin typeface="+mj-lt"/>
              </a:rPr>
              <a:t>offsprings</a:t>
            </a:r>
            <a:endParaRPr lang="en-US" sz="2400" i="0" u="none" strike="noStrike" baseline="0" dirty="0">
              <a:latin typeface="+mj-lt"/>
            </a:endParaRPr>
          </a:p>
          <a:p>
            <a:pPr algn="l"/>
            <a:r>
              <a:rPr lang="en-US" sz="2400" i="0" u="none" strike="noStrike" baseline="0" dirty="0">
                <a:latin typeface="+mj-lt"/>
              </a:rPr>
              <a:t>are produced using the genetic material</a:t>
            </a:r>
            <a:r>
              <a:rPr lang="tr-TR" sz="2400" i="0" u="none" strike="noStrike" baseline="0" dirty="0">
                <a:latin typeface="+mj-lt"/>
              </a:rPr>
              <a:t> of the parents</a:t>
            </a:r>
          </a:p>
          <a:p>
            <a:pPr algn="l"/>
            <a:endParaRPr lang="tr-TR" sz="2400" dirty="0">
              <a:latin typeface="+mj-lt"/>
            </a:endParaRPr>
          </a:p>
          <a:p>
            <a:pPr algn="l"/>
            <a:r>
              <a:rPr lang="tr-TR" sz="1800" b="1" i="0" u="none" strike="noStrike" baseline="0" dirty="0">
                <a:latin typeface="LiberationSans-Bold"/>
              </a:rPr>
              <a:t>One Point Crossover</a:t>
            </a:r>
            <a:endParaRPr lang="tr-TR" sz="2400" dirty="0">
              <a:latin typeface="+mj-lt"/>
            </a:endParaRPr>
          </a:p>
        </p:txBody>
      </p:sp>
    </p:spTree>
    <p:extLst>
      <p:ext uri="{BB962C8B-B14F-4D97-AF65-F5344CB8AC3E}">
        <p14:creationId xmlns:p14="http://schemas.microsoft.com/office/powerpoint/2010/main" val="203322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1BE3B6C-84B3-4123-BCCF-0B320AA676BB}"/>
              </a:ext>
            </a:extLst>
          </p:cNvPr>
          <p:cNvSpPr>
            <a:spLocks noGrp="1"/>
          </p:cNvSpPr>
          <p:nvPr>
            <p:ph type="body" sz="half" idx="2"/>
          </p:nvPr>
        </p:nvSpPr>
        <p:spPr>
          <a:xfrm>
            <a:off x="331694" y="1254449"/>
            <a:ext cx="5477435" cy="5370469"/>
          </a:xfrm>
          <a:prstGeom prst="rect">
            <a:avLst/>
          </a:prstGeom>
        </p:spPr>
        <p:txBody>
          <a:bodyPr vert="horz" lIns="91440" tIns="45720" rIns="91440" bIns="45720" rtlCol="0">
            <a:normAutofit fontScale="92500"/>
          </a:bodyPr>
          <a:lstStyle/>
          <a:p>
            <a:pPr>
              <a:lnSpc>
                <a:spcPct val="110000"/>
              </a:lnSpc>
              <a:spcBef>
                <a:spcPts val="100"/>
              </a:spcBef>
            </a:pPr>
            <a:r>
              <a:rPr lang="tr-TR" sz="1600" cap="none" dirty="0">
                <a:solidFill>
                  <a:schemeClr val="tx1"/>
                </a:solidFill>
              </a:rPr>
              <a:t>G</a:t>
            </a:r>
            <a:r>
              <a:rPr lang="en-US" sz="1600" cap="none" dirty="0" err="1">
                <a:solidFill>
                  <a:schemeClr val="tx1"/>
                </a:solidFill>
              </a:rPr>
              <a:t>enetic</a:t>
            </a:r>
            <a:r>
              <a:rPr lang="en-US" sz="1600" cap="none" dirty="0">
                <a:solidFill>
                  <a:schemeClr val="tx1"/>
                </a:solidFill>
              </a:rPr>
              <a:t> recombination</a:t>
            </a:r>
            <a:r>
              <a:rPr lang="tr-TR" sz="1600" cap="none" dirty="0">
                <a:solidFill>
                  <a:schemeClr val="tx1"/>
                </a:solidFill>
              </a:rPr>
              <a:t> </a:t>
            </a:r>
            <a:r>
              <a:rPr lang="en-US" sz="1600" cap="none" dirty="0">
                <a:solidFill>
                  <a:schemeClr val="tx1"/>
                </a:solidFill>
              </a:rPr>
              <a:t>is crossover to find the optimum solution</a:t>
            </a:r>
            <a:r>
              <a:rPr lang="tr-TR" sz="1600" cap="none" dirty="0">
                <a:solidFill>
                  <a:schemeClr val="tx1"/>
                </a:solidFill>
              </a:rPr>
              <a:t>.</a:t>
            </a:r>
            <a:r>
              <a:rPr lang="tr-TR" sz="1600" cap="none" baseline="-30000" dirty="0">
                <a:solidFill>
                  <a:schemeClr val="tx1"/>
                </a:solidFill>
              </a:rPr>
              <a:t>[2] </a:t>
            </a:r>
          </a:p>
          <a:p>
            <a:pPr>
              <a:lnSpc>
                <a:spcPct val="110000"/>
              </a:lnSpc>
              <a:spcBef>
                <a:spcPts val="100"/>
              </a:spcBef>
            </a:pPr>
            <a:endParaRPr lang="tr-TR" sz="1600" cap="none" baseline="-30000" dirty="0">
              <a:solidFill>
                <a:schemeClr val="tx1"/>
              </a:solidFill>
            </a:endParaRPr>
          </a:p>
          <a:p>
            <a:pPr>
              <a:lnSpc>
                <a:spcPct val="110000"/>
              </a:lnSpc>
              <a:spcBef>
                <a:spcPts val="100"/>
              </a:spcBef>
            </a:pPr>
            <a:endParaRPr lang="tr-TR" sz="1600" cap="none" baseline="-30000" dirty="0">
              <a:solidFill>
                <a:schemeClr val="tx1"/>
              </a:solidFill>
            </a:endParaRPr>
          </a:p>
          <a:p>
            <a:pPr>
              <a:lnSpc>
                <a:spcPct val="110000"/>
              </a:lnSpc>
              <a:spcBef>
                <a:spcPts val="100"/>
              </a:spcBef>
            </a:pPr>
            <a:r>
              <a:rPr lang="en-US" sz="1600" cap="none" dirty="0">
                <a:solidFill>
                  <a:schemeClr val="tx1"/>
                </a:solidFill>
              </a:rPr>
              <a:t>There are many ways how to do crossover and mutation. </a:t>
            </a:r>
            <a:endParaRPr lang="tr-TR" sz="1600" cap="none" dirty="0">
              <a:solidFill>
                <a:schemeClr val="tx1"/>
              </a:solidFill>
            </a:endParaRPr>
          </a:p>
          <a:p>
            <a:pPr marL="342900" indent="-342900">
              <a:lnSpc>
                <a:spcPct val="110000"/>
              </a:lnSpc>
              <a:spcBef>
                <a:spcPts val="100"/>
              </a:spcBef>
              <a:buFont typeface="+mj-lt"/>
              <a:buAutoNum type="arabicPeriod"/>
            </a:pPr>
            <a:r>
              <a:rPr lang="en-US" sz="1700" b="1" u="sng" cap="none" dirty="0">
                <a:solidFill>
                  <a:schemeClr val="accent5">
                    <a:lumMod val="75000"/>
                  </a:schemeClr>
                </a:solidFill>
              </a:rPr>
              <a:t>Single Point Crossover </a:t>
            </a:r>
            <a:r>
              <a:rPr lang="en-US" sz="1600" cap="none" dirty="0">
                <a:solidFill>
                  <a:schemeClr val="tx1"/>
                </a:solidFill>
              </a:rPr>
              <a:t>- in this case one crossover point is selected, binary string from beginning of chromosome to the crossover point is copied from one parent, and the rest is copied from the second parent </a:t>
            </a:r>
            <a:br>
              <a:rPr lang="tr-TR" sz="1600" cap="none" dirty="0">
                <a:solidFill>
                  <a:schemeClr val="tx1"/>
                </a:solidFill>
              </a:rPr>
            </a:br>
            <a:r>
              <a:rPr lang="en-US" sz="1600" b="1" cap="none" dirty="0">
                <a:solidFill>
                  <a:srgbClr val="00B050"/>
                </a:solidFill>
              </a:rPr>
              <a:t>11001011</a:t>
            </a:r>
            <a:r>
              <a:rPr lang="tr-TR" sz="1600" b="1" cap="none" dirty="0">
                <a:solidFill>
                  <a:srgbClr val="00B050"/>
                </a:solidFill>
              </a:rPr>
              <a:t> </a:t>
            </a:r>
            <a:r>
              <a:rPr lang="en-US" sz="1600" cap="none" dirty="0">
                <a:solidFill>
                  <a:schemeClr val="tx1"/>
                </a:solidFill>
              </a:rPr>
              <a:t>+</a:t>
            </a:r>
            <a:r>
              <a:rPr lang="tr-TR" sz="1600" cap="none" dirty="0">
                <a:solidFill>
                  <a:schemeClr val="tx1"/>
                </a:solidFill>
              </a:rPr>
              <a:t> </a:t>
            </a:r>
            <a:r>
              <a:rPr lang="en-US" sz="1600" b="1" cap="none" dirty="0">
                <a:solidFill>
                  <a:srgbClr val="C00000"/>
                </a:solidFill>
              </a:rPr>
              <a:t>11011111</a:t>
            </a:r>
            <a:r>
              <a:rPr lang="en-US" sz="1600" cap="none" dirty="0">
                <a:solidFill>
                  <a:schemeClr val="tx1"/>
                </a:solidFill>
              </a:rPr>
              <a:t> = </a:t>
            </a:r>
            <a:r>
              <a:rPr lang="tr-TR" sz="1600" cap="none" dirty="0">
                <a:solidFill>
                  <a:schemeClr val="tx1"/>
                </a:solidFill>
              </a:rPr>
              <a:t> </a:t>
            </a:r>
            <a:r>
              <a:rPr lang="en-US" sz="1600" b="1" cap="none" dirty="0">
                <a:solidFill>
                  <a:srgbClr val="00B050"/>
                </a:solidFill>
              </a:rPr>
              <a:t>1100</a:t>
            </a:r>
            <a:r>
              <a:rPr lang="en-US" sz="1600" b="1" cap="none" dirty="0">
                <a:solidFill>
                  <a:srgbClr val="C00000"/>
                </a:solidFill>
              </a:rPr>
              <a:t>1111</a:t>
            </a:r>
            <a:r>
              <a:rPr lang="en-US" sz="1600" cap="none" dirty="0">
                <a:solidFill>
                  <a:schemeClr val="tx1"/>
                </a:solidFill>
              </a:rPr>
              <a:t> </a:t>
            </a:r>
            <a:br>
              <a:rPr lang="tr-TR" sz="1600" cap="none" dirty="0">
                <a:solidFill>
                  <a:schemeClr val="tx1"/>
                </a:solidFill>
              </a:rPr>
            </a:br>
            <a:endParaRPr lang="tr-TR" sz="1600" cap="none" dirty="0">
              <a:solidFill>
                <a:schemeClr val="tx1"/>
              </a:solidFill>
            </a:endParaRPr>
          </a:p>
          <a:p>
            <a:pPr marL="342900" indent="-342900">
              <a:lnSpc>
                <a:spcPct val="110000"/>
              </a:lnSpc>
              <a:spcBef>
                <a:spcPts val="100"/>
              </a:spcBef>
              <a:buFont typeface="+mj-lt"/>
              <a:buAutoNum type="arabicPeriod"/>
            </a:pPr>
            <a:r>
              <a:rPr lang="en-US" sz="1700" b="1" u="sng" cap="none" dirty="0">
                <a:solidFill>
                  <a:schemeClr val="accent5">
                    <a:lumMod val="75000"/>
                  </a:schemeClr>
                </a:solidFill>
              </a:rPr>
              <a:t>Two Point Crossover  </a:t>
            </a:r>
            <a:r>
              <a:rPr lang="en-US" sz="1600" cap="none" dirty="0">
                <a:solidFill>
                  <a:schemeClr val="tx1"/>
                </a:solidFill>
              </a:rPr>
              <a:t>here two crossover points are selected, binary string from beginning of chromosome to the first crossover point is copied from one parent, the part from the first to the second crossover point is copied from the second parent and the rest is copied from the first parent </a:t>
            </a:r>
            <a:br>
              <a:rPr lang="tr-TR" sz="1600" cap="none" dirty="0">
                <a:solidFill>
                  <a:schemeClr val="tx1"/>
                </a:solidFill>
              </a:rPr>
            </a:br>
            <a:r>
              <a:rPr lang="en-US" sz="1600" b="1" cap="none" dirty="0">
                <a:solidFill>
                  <a:srgbClr val="00B050"/>
                </a:solidFill>
              </a:rPr>
              <a:t>11001011</a:t>
            </a:r>
            <a:r>
              <a:rPr lang="en-US" sz="1600" cap="none" dirty="0">
                <a:solidFill>
                  <a:schemeClr val="tx1"/>
                </a:solidFill>
              </a:rPr>
              <a:t> + </a:t>
            </a:r>
            <a:r>
              <a:rPr lang="en-US" sz="1600" b="1" cap="none" dirty="0">
                <a:solidFill>
                  <a:srgbClr val="C00000"/>
                </a:solidFill>
              </a:rPr>
              <a:t>11011111</a:t>
            </a:r>
            <a:r>
              <a:rPr lang="en-US" sz="1600" cap="none" dirty="0">
                <a:solidFill>
                  <a:schemeClr val="tx1"/>
                </a:solidFill>
              </a:rPr>
              <a:t> = </a:t>
            </a:r>
            <a:r>
              <a:rPr lang="en-US" sz="1600" b="1" cap="none" dirty="0">
                <a:solidFill>
                  <a:srgbClr val="00B050"/>
                </a:solidFill>
              </a:rPr>
              <a:t>110</a:t>
            </a:r>
            <a:r>
              <a:rPr lang="en-US" sz="1600" b="1" cap="none" dirty="0">
                <a:solidFill>
                  <a:srgbClr val="C00000"/>
                </a:solidFill>
              </a:rPr>
              <a:t>1111</a:t>
            </a:r>
            <a:r>
              <a:rPr lang="en-US" sz="1600" b="1" cap="none" dirty="0">
                <a:solidFill>
                  <a:srgbClr val="00B050"/>
                </a:solidFill>
              </a:rPr>
              <a:t>1</a:t>
            </a:r>
            <a:r>
              <a:rPr lang="en-US" sz="1600" cap="none" dirty="0">
                <a:solidFill>
                  <a:schemeClr val="tx1"/>
                </a:solidFill>
              </a:rPr>
              <a:t> </a:t>
            </a:r>
            <a:br>
              <a:rPr lang="tr-TR" sz="1600" cap="none" dirty="0">
                <a:solidFill>
                  <a:schemeClr val="tx1"/>
                </a:solidFill>
              </a:rPr>
            </a:br>
            <a:endParaRPr lang="tr-TR" sz="1600" cap="none" dirty="0">
              <a:solidFill>
                <a:schemeClr val="tx1"/>
              </a:solidFill>
            </a:endParaRPr>
          </a:p>
          <a:p>
            <a:pPr marL="342900" indent="-342900">
              <a:lnSpc>
                <a:spcPct val="110000"/>
              </a:lnSpc>
              <a:spcBef>
                <a:spcPts val="100"/>
              </a:spcBef>
              <a:buFont typeface="+mj-lt"/>
              <a:buAutoNum type="arabicPeriod"/>
            </a:pPr>
            <a:r>
              <a:rPr lang="en-US" sz="1700" b="1" u="sng" cap="none" dirty="0">
                <a:solidFill>
                  <a:schemeClr val="accent5">
                    <a:lumMod val="75000"/>
                  </a:schemeClr>
                </a:solidFill>
              </a:rPr>
              <a:t>Uniform Crossover  </a:t>
            </a:r>
            <a:r>
              <a:rPr lang="en-US" sz="1600" cap="none" dirty="0">
                <a:solidFill>
                  <a:schemeClr val="tx1"/>
                </a:solidFill>
              </a:rPr>
              <a:t>in this method bits are randomly copied from the first or from the second parent </a:t>
            </a:r>
            <a:br>
              <a:rPr lang="tr-TR" sz="1600" cap="none" dirty="0">
                <a:solidFill>
                  <a:schemeClr val="tx1"/>
                </a:solidFill>
              </a:rPr>
            </a:br>
            <a:r>
              <a:rPr lang="en-US" sz="1600" b="1" cap="none" dirty="0">
                <a:solidFill>
                  <a:srgbClr val="00B050"/>
                </a:solidFill>
              </a:rPr>
              <a:t>11001011</a:t>
            </a:r>
            <a:r>
              <a:rPr lang="en-US" sz="1600" cap="none" dirty="0">
                <a:solidFill>
                  <a:schemeClr val="tx1"/>
                </a:solidFill>
              </a:rPr>
              <a:t> + </a:t>
            </a:r>
            <a:r>
              <a:rPr lang="en-US" sz="1600" b="1" cap="none" dirty="0">
                <a:solidFill>
                  <a:srgbClr val="C00000"/>
                </a:solidFill>
              </a:rPr>
              <a:t>11011101</a:t>
            </a:r>
            <a:r>
              <a:rPr lang="en-US" sz="1600" cap="none" dirty="0">
                <a:solidFill>
                  <a:schemeClr val="tx1"/>
                </a:solidFill>
              </a:rPr>
              <a:t> = </a:t>
            </a:r>
            <a:r>
              <a:rPr lang="en-US" sz="1600" b="1" cap="none" dirty="0">
                <a:solidFill>
                  <a:srgbClr val="00B050"/>
                </a:solidFill>
              </a:rPr>
              <a:t>1</a:t>
            </a:r>
            <a:r>
              <a:rPr lang="en-US" sz="1600" b="1" cap="none" dirty="0">
                <a:solidFill>
                  <a:srgbClr val="C00000"/>
                </a:solidFill>
              </a:rPr>
              <a:t>1</a:t>
            </a:r>
            <a:r>
              <a:rPr lang="en-US" sz="1600" b="1" cap="none" dirty="0">
                <a:solidFill>
                  <a:srgbClr val="00B050"/>
                </a:solidFill>
              </a:rPr>
              <a:t>0</a:t>
            </a:r>
            <a:r>
              <a:rPr lang="en-US" sz="1600" b="1" cap="none" dirty="0">
                <a:solidFill>
                  <a:srgbClr val="C00000"/>
                </a:solidFill>
              </a:rPr>
              <a:t>1</a:t>
            </a:r>
            <a:r>
              <a:rPr lang="en-US" sz="1600" b="1" cap="none" dirty="0">
                <a:solidFill>
                  <a:srgbClr val="00B050"/>
                </a:solidFill>
              </a:rPr>
              <a:t>1</a:t>
            </a:r>
            <a:r>
              <a:rPr lang="en-US" sz="1600" b="1" cap="none" dirty="0">
                <a:solidFill>
                  <a:srgbClr val="C00000"/>
                </a:solidFill>
              </a:rPr>
              <a:t>11</a:t>
            </a:r>
            <a:r>
              <a:rPr lang="en-US" sz="1600" b="1" cap="none" dirty="0">
                <a:solidFill>
                  <a:srgbClr val="00B050"/>
                </a:solidFill>
              </a:rPr>
              <a:t>1</a:t>
            </a:r>
            <a:r>
              <a:rPr lang="en-US" sz="1600" cap="none" dirty="0">
                <a:solidFill>
                  <a:schemeClr val="tx1"/>
                </a:solidFill>
              </a:rPr>
              <a:t> </a:t>
            </a:r>
            <a:endParaRPr lang="tr-TR" sz="1600" cap="none" dirty="0">
              <a:solidFill>
                <a:schemeClr val="tx1"/>
              </a:solidFill>
            </a:endParaRPr>
          </a:p>
          <a:p>
            <a:pPr>
              <a:lnSpc>
                <a:spcPct val="110000"/>
              </a:lnSpc>
              <a:spcBef>
                <a:spcPts val="100"/>
              </a:spcBef>
            </a:pPr>
            <a:endParaRPr lang="tr-TR" sz="1600" cap="none" dirty="0">
              <a:solidFill>
                <a:schemeClr val="tx1"/>
              </a:solidFill>
            </a:endParaRPr>
          </a:p>
          <a:p>
            <a:pPr>
              <a:lnSpc>
                <a:spcPct val="110000"/>
              </a:lnSpc>
              <a:spcBef>
                <a:spcPts val="100"/>
              </a:spcBef>
            </a:pPr>
            <a:endParaRPr lang="tr-TR" sz="1600" cap="none" dirty="0">
              <a:solidFill>
                <a:schemeClr val="tx1"/>
              </a:solidFill>
            </a:endParaRPr>
          </a:p>
        </p:txBody>
      </p:sp>
      <p:pic>
        <p:nvPicPr>
          <p:cNvPr id="9" name="Resim 8">
            <a:extLst>
              <a:ext uri="{FF2B5EF4-FFF2-40B4-BE49-F238E27FC236}">
                <a16:creationId xmlns:a16="http://schemas.microsoft.com/office/drawing/2014/main" id="{F35314A6-F36A-4D4C-91D2-263C85FDC8CD}"/>
              </a:ext>
            </a:extLst>
          </p:cNvPr>
          <p:cNvPicPr>
            <a:picLocks noChangeAspect="1"/>
          </p:cNvPicPr>
          <p:nvPr/>
        </p:nvPicPr>
        <p:blipFill rotWithShape="1">
          <a:blip r:embed="rId2"/>
          <a:srcRect l="1980" t="30178" b="13871"/>
          <a:stretch/>
        </p:blipFill>
        <p:spPr>
          <a:xfrm>
            <a:off x="5937059" y="2577321"/>
            <a:ext cx="5545231" cy="691193"/>
          </a:xfrm>
          <a:prstGeom prst="rect">
            <a:avLst/>
          </a:prstGeom>
        </p:spPr>
      </p:pic>
      <p:pic>
        <p:nvPicPr>
          <p:cNvPr id="11" name="Resim 10">
            <a:extLst>
              <a:ext uri="{FF2B5EF4-FFF2-40B4-BE49-F238E27FC236}">
                <a16:creationId xmlns:a16="http://schemas.microsoft.com/office/drawing/2014/main" id="{10848681-CDB6-4EE8-AFDA-58BDACA08B5B}"/>
              </a:ext>
            </a:extLst>
          </p:cNvPr>
          <p:cNvPicPr>
            <a:picLocks noChangeAspect="1"/>
          </p:cNvPicPr>
          <p:nvPr/>
        </p:nvPicPr>
        <p:blipFill rotWithShape="1">
          <a:blip r:embed="rId3"/>
          <a:srcRect t="39339"/>
          <a:stretch/>
        </p:blipFill>
        <p:spPr>
          <a:xfrm>
            <a:off x="5937059" y="4340875"/>
            <a:ext cx="5806706" cy="691192"/>
          </a:xfrm>
          <a:prstGeom prst="rect">
            <a:avLst/>
          </a:prstGeom>
        </p:spPr>
      </p:pic>
      <p:pic>
        <p:nvPicPr>
          <p:cNvPr id="13" name="Resim 12">
            <a:extLst>
              <a:ext uri="{FF2B5EF4-FFF2-40B4-BE49-F238E27FC236}">
                <a16:creationId xmlns:a16="http://schemas.microsoft.com/office/drawing/2014/main" id="{3EF5E4A2-A7A0-4825-A634-AE84149F90B2}"/>
              </a:ext>
            </a:extLst>
          </p:cNvPr>
          <p:cNvPicPr>
            <a:picLocks noChangeAspect="1"/>
          </p:cNvPicPr>
          <p:nvPr/>
        </p:nvPicPr>
        <p:blipFill rotWithShape="1">
          <a:blip r:embed="rId4"/>
          <a:srcRect t="54098"/>
          <a:stretch/>
        </p:blipFill>
        <p:spPr>
          <a:xfrm>
            <a:off x="5733113" y="5967502"/>
            <a:ext cx="6185647" cy="612106"/>
          </a:xfrm>
          <a:prstGeom prst="rect">
            <a:avLst/>
          </a:prstGeom>
        </p:spPr>
      </p:pic>
      <p:sp>
        <p:nvSpPr>
          <p:cNvPr id="74" name="Başlık 1">
            <a:extLst>
              <a:ext uri="{FF2B5EF4-FFF2-40B4-BE49-F238E27FC236}">
                <a16:creationId xmlns:a16="http://schemas.microsoft.com/office/drawing/2014/main" id="{5C52B7D1-3AF7-4231-ABAD-EBE21602E475}"/>
              </a:ext>
            </a:extLst>
          </p:cNvPr>
          <p:cNvSpPr>
            <a:spLocks noGrp="1"/>
          </p:cNvSpPr>
          <p:nvPr>
            <p:ph type="title"/>
          </p:nvPr>
        </p:nvSpPr>
        <p:spPr bwMode="auto">
          <a:xfrm>
            <a:off x="913774" y="115022"/>
            <a:ext cx="10364451" cy="1139427"/>
          </a:xfrm>
          <a:prstGeom prst="rect">
            <a:avLst/>
          </a:prstGeom>
        </p:spPr>
        <p:txBody>
          <a:bodyPr vert="horz" lIns="91440" tIns="45720" rIns="91440" bIns="45720" rtlCol="0" anchor="ctr">
            <a:normAutofit/>
          </a:bodyPr>
          <a:lstStyle/>
          <a:p>
            <a:pPr algn="ctr"/>
            <a:r>
              <a:rPr lang="en-US" sz="3600" b="1" dirty="0">
                <a:latin typeface="Tw Cen MT (Başlıklar)"/>
              </a:rPr>
              <a:t>RECOMBINATION (CROSSOVER)</a:t>
            </a:r>
          </a:p>
        </p:txBody>
      </p:sp>
      <p:pic>
        <p:nvPicPr>
          <p:cNvPr id="75" name="Resim 74">
            <a:extLst>
              <a:ext uri="{FF2B5EF4-FFF2-40B4-BE49-F238E27FC236}">
                <a16:creationId xmlns:a16="http://schemas.microsoft.com/office/drawing/2014/main" id="{22D1BE00-6B9D-4E7E-B6E7-895007AC8F25}"/>
              </a:ext>
            </a:extLst>
          </p:cNvPr>
          <p:cNvPicPr>
            <a:picLocks noChangeAspect="1"/>
          </p:cNvPicPr>
          <p:nvPr/>
        </p:nvPicPr>
        <p:blipFill rotWithShape="1">
          <a:blip r:embed="rId4"/>
          <a:srcRect l="53297" t="11224" b="54677"/>
          <a:stretch/>
        </p:blipFill>
        <p:spPr>
          <a:xfrm>
            <a:off x="5937059" y="5450541"/>
            <a:ext cx="4239657" cy="516961"/>
          </a:xfrm>
          <a:prstGeom prst="rect">
            <a:avLst/>
          </a:prstGeom>
        </p:spPr>
      </p:pic>
      <p:pic>
        <p:nvPicPr>
          <p:cNvPr id="76" name="Resim 75">
            <a:extLst>
              <a:ext uri="{FF2B5EF4-FFF2-40B4-BE49-F238E27FC236}">
                <a16:creationId xmlns:a16="http://schemas.microsoft.com/office/drawing/2014/main" id="{4A6673A5-4ED2-42E1-A7AD-3D0071CAB301}"/>
              </a:ext>
            </a:extLst>
          </p:cNvPr>
          <p:cNvPicPr>
            <a:picLocks noChangeAspect="1"/>
          </p:cNvPicPr>
          <p:nvPr/>
        </p:nvPicPr>
        <p:blipFill rotWithShape="1">
          <a:blip r:embed="rId3"/>
          <a:srcRect l="51918" t="7574" r="9021" b="67347"/>
          <a:stretch/>
        </p:blipFill>
        <p:spPr>
          <a:xfrm>
            <a:off x="6096000" y="3680472"/>
            <a:ext cx="4080716" cy="527679"/>
          </a:xfrm>
          <a:prstGeom prst="rect">
            <a:avLst/>
          </a:prstGeom>
        </p:spPr>
      </p:pic>
      <p:pic>
        <p:nvPicPr>
          <p:cNvPr id="78" name="Resim 77">
            <a:extLst>
              <a:ext uri="{FF2B5EF4-FFF2-40B4-BE49-F238E27FC236}">
                <a16:creationId xmlns:a16="http://schemas.microsoft.com/office/drawing/2014/main" id="{EAC338B9-3D81-48CD-ADEE-8D4FD8D8BD58}"/>
              </a:ext>
            </a:extLst>
          </p:cNvPr>
          <p:cNvPicPr>
            <a:picLocks noChangeAspect="1"/>
          </p:cNvPicPr>
          <p:nvPr/>
        </p:nvPicPr>
        <p:blipFill rotWithShape="1">
          <a:blip r:embed="rId2"/>
          <a:srcRect l="52477" t="2903" r="10471" b="76741"/>
          <a:stretch/>
        </p:blipFill>
        <p:spPr>
          <a:xfrm>
            <a:off x="6213052" y="2070090"/>
            <a:ext cx="3963664" cy="475519"/>
          </a:xfrm>
          <a:prstGeom prst="rect">
            <a:avLst/>
          </a:prstGeom>
        </p:spPr>
      </p:pic>
    </p:spTree>
    <p:extLst>
      <p:ext uri="{BB962C8B-B14F-4D97-AF65-F5344CB8AC3E}">
        <p14:creationId xmlns:p14="http://schemas.microsoft.com/office/powerpoint/2010/main" val="1550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en-GB" altLang="tr-TR" sz="2400" b="1" dirty="0">
                <a:latin typeface="+mj-lt"/>
                <a:sym typeface="Bookshelf Symbol 1" pitchFamily="34" charset="2"/>
              </a:rPr>
              <a:t>Single arithmetic 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F372BD-E26F-4BA1-A019-692CAA333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79" y="865848"/>
            <a:ext cx="10655558" cy="344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3">
            <a:extLst>
              <a:ext uri="{FF2B5EF4-FFF2-40B4-BE49-F238E27FC236}">
                <a16:creationId xmlns:a16="http://schemas.microsoft.com/office/drawing/2014/main" id="{6EC32AE9-D4AB-405A-BB87-DD5736363764}"/>
              </a:ext>
            </a:extLst>
          </p:cNvPr>
          <p:cNvSpPr txBox="1">
            <a:spLocks noChangeArrowheads="1"/>
          </p:cNvSpPr>
          <p:nvPr/>
        </p:nvSpPr>
        <p:spPr bwMode="auto">
          <a:xfrm>
            <a:off x="4911864" y="4714495"/>
            <a:ext cx="68377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eaLnBrk="0" hangingPunct="0">
              <a:buFontTx/>
              <a:buChar char="•"/>
            </a:pPr>
            <a:r>
              <a:rPr lang="en-GB" altLang="tr-TR" sz="2400" dirty="0">
                <a:latin typeface="Arial" panose="020B0604020202020204" pitchFamily="34" charset="0"/>
              </a:rPr>
              <a:t>Parents: </a:t>
            </a:r>
            <a:r>
              <a:rPr lang="en-GB" altLang="tr-TR" sz="2400" b="1" dirty="0">
                <a:latin typeface="Arial" panose="020B0604020202020204" pitchFamily="34" charset="0"/>
                <a:sym typeface="Symbol" panose="05050102010706020507" pitchFamily="18" charset="2"/>
              </a:rPr>
              <a:t></a:t>
            </a:r>
            <a:r>
              <a:rPr lang="en-GB" altLang="tr-TR" sz="2400" dirty="0">
                <a:latin typeface="Arial" panose="020B0604020202020204" pitchFamily="34" charset="0"/>
              </a:rPr>
              <a:t>x</a:t>
            </a:r>
            <a:r>
              <a:rPr lang="en-GB" altLang="tr-TR" sz="2400" baseline="-25000" dirty="0">
                <a:latin typeface="Arial" panose="020B0604020202020204" pitchFamily="34" charset="0"/>
              </a:rPr>
              <a:t>1</a:t>
            </a:r>
            <a:r>
              <a:rPr lang="en-GB" altLang="tr-TR" sz="2400" dirty="0">
                <a:latin typeface="Arial" panose="020B0604020202020204" pitchFamily="34" charset="0"/>
              </a:rPr>
              <a:t>,…,</a:t>
            </a:r>
            <a:r>
              <a:rPr lang="en-GB" altLang="tr-TR" sz="2400" dirty="0" err="1">
                <a:latin typeface="Arial" panose="020B0604020202020204" pitchFamily="34" charset="0"/>
              </a:rPr>
              <a:t>x</a:t>
            </a:r>
            <a:r>
              <a:rPr lang="en-GB" altLang="tr-TR" sz="2400" baseline="-25000" dirty="0" err="1">
                <a:latin typeface="Arial" panose="020B0604020202020204" pitchFamily="34" charset="0"/>
              </a:rPr>
              <a:t>n</a:t>
            </a:r>
            <a:r>
              <a:rPr lang="en-GB" altLang="tr-TR" sz="2400" dirty="0">
                <a:latin typeface="Arial" panose="020B0604020202020204" pitchFamily="34" charset="0"/>
              </a:rPr>
              <a:t> </a:t>
            </a:r>
            <a:r>
              <a:rPr lang="en-GB" altLang="tr-TR" sz="2400" b="1" dirty="0">
                <a:latin typeface="Arial" panose="020B0604020202020204" pitchFamily="34" charset="0"/>
                <a:sym typeface="Symbol" panose="05050102010706020507" pitchFamily="18" charset="2"/>
              </a:rPr>
              <a:t></a:t>
            </a:r>
            <a:r>
              <a:rPr lang="en-GB" altLang="tr-TR" sz="2400" b="1" dirty="0">
                <a:latin typeface="Arial" panose="020B0604020202020204" pitchFamily="34" charset="0"/>
              </a:rPr>
              <a:t> </a:t>
            </a:r>
            <a:r>
              <a:rPr lang="en-GB" altLang="tr-TR" sz="2400" dirty="0">
                <a:latin typeface="Arial" panose="020B0604020202020204" pitchFamily="34" charset="0"/>
              </a:rPr>
              <a:t>and </a:t>
            </a:r>
            <a:r>
              <a:rPr lang="en-GB" altLang="tr-TR" sz="2400" b="1" dirty="0">
                <a:latin typeface="Arial" panose="020B0604020202020204" pitchFamily="34" charset="0"/>
                <a:sym typeface="Symbol" panose="05050102010706020507" pitchFamily="18" charset="2"/>
              </a:rPr>
              <a:t></a:t>
            </a:r>
            <a:r>
              <a:rPr lang="en-GB" altLang="tr-TR" sz="2400" dirty="0">
                <a:latin typeface="Arial" panose="020B0604020202020204" pitchFamily="34" charset="0"/>
              </a:rPr>
              <a:t>y</a:t>
            </a:r>
            <a:r>
              <a:rPr lang="en-GB" altLang="tr-TR" sz="2400" baseline="-25000" dirty="0">
                <a:latin typeface="Arial" panose="020B0604020202020204" pitchFamily="34" charset="0"/>
              </a:rPr>
              <a:t>1</a:t>
            </a:r>
            <a:r>
              <a:rPr lang="en-GB" altLang="tr-TR" sz="2400" dirty="0">
                <a:latin typeface="Arial" panose="020B0604020202020204" pitchFamily="34" charset="0"/>
              </a:rPr>
              <a:t>,…,</a:t>
            </a:r>
            <a:r>
              <a:rPr lang="en-GB" altLang="tr-TR" sz="2400" dirty="0" err="1">
                <a:latin typeface="Arial" panose="020B0604020202020204" pitchFamily="34" charset="0"/>
              </a:rPr>
              <a:t>y</a:t>
            </a:r>
            <a:r>
              <a:rPr lang="en-GB" altLang="tr-TR" sz="2400" baseline="-25000" dirty="0" err="1">
                <a:latin typeface="Arial" panose="020B0604020202020204" pitchFamily="34" charset="0"/>
              </a:rPr>
              <a:t>n</a:t>
            </a:r>
            <a:r>
              <a:rPr lang="en-GB" altLang="tr-TR" sz="2400" b="1" dirty="0">
                <a:latin typeface="Arial" panose="020B0604020202020204" pitchFamily="34" charset="0"/>
                <a:sym typeface="Symbol" panose="05050102010706020507" pitchFamily="18" charset="2"/>
              </a:rPr>
              <a:t></a:t>
            </a:r>
          </a:p>
          <a:p>
            <a:pPr eaLnBrk="0" hangingPunct="0">
              <a:buFontTx/>
              <a:buChar char="•"/>
            </a:pPr>
            <a:r>
              <a:rPr lang="en-US" altLang="tr-TR" sz="2400" dirty="0">
                <a:latin typeface="Arial" panose="020B0604020202020204" pitchFamily="34" charset="0"/>
                <a:sym typeface="Symbol" panose="05050102010706020507" pitchFamily="18" charset="2"/>
              </a:rPr>
              <a:t>Pick</a:t>
            </a:r>
            <a:r>
              <a:rPr lang="en-GB" altLang="tr-TR" sz="2400" dirty="0">
                <a:latin typeface="Arial" panose="020B0604020202020204" pitchFamily="34" charset="0"/>
                <a:sym typeface="Symbol" panose="05050102010706020507" pitchFamily="18" charset="2"/>
              </a:rPr>
              <a:t> a single gene (</a:t>
            </a:r>
            <a:r>
              <a:rPr lang="en-GB" altLang="tr-TR" sz="2400" i="1" dirty="0">
                <a:latin typeface="Arial" panose="020B0604020202020204" pitchFamily="34" charset="0"/>
                <a:sym typeface="Symbol" panose="05050102010706020507" pitchFamily="18" charset="2"/>
              </a:rPr>
              <a:t>k</a:t>
            </a:r>
            <a:r>
              <a:rPr lang="en-GB" altLang="tr-TR" sz="2400" dirty="0">
                <a:latin typeface="Arial" panose="020B0604020202020204" pitchFamily="34" charset="0"/>
                <a:sym typeface="Symbol" panose="05050102010706020507" pitchFamily="18" charset="2"/>
              </a:rPr>
              <a:t>) at random, </a:t>
            </a:r>
          </a:p>
          <a:p>
            <a:pPr eaLnBrk="0" hangingPunct="0">
              <a:buFontTx/>
              <a:buChar char="•"/>
            </a:pPr>
            <a:r>
              <a:rPr lang="en-GB" altLang="tr-TR" sz="2400" dirty="0">
                <a:latin typeface="Arial" panose="020B0604020202020204" pitchFamily="34" charset="0"/>
              </a:rPr>
              <a:t>child</a:t>
            </a:r>
            <a:r>
              <a:rPr lang="en-GB" altLang="tr-TR" sz="2400" baseline="-25000" dirty="0">
                <a:latin typeface="Arial" panose="020B0604020202020204" pitchFamily="34" charset="0"/>
              </a:rPr>
              <a:t>1 </a:t>
            </a:r>
            <a:r>
              <a:rPr lang="en-GB" altLang="tr-TR" sz="2400" dirty="0">
                <a:latin typeface="Arial" panose="020B0604020202020204" pitchFamily="34" charset="0"/>
                <a:sym typeface="Bookshelf Symbol 1" pitchFamily="34" charset="2"/>
              </a:rPr>
              <a:t>is:</a:t>
            </a:r>
          </a:p>
          <a:p>
            <a:pPr eaLnBrk="0" hangingPunct="0">
              <a:buFontTx/>
              <a:buChar char="•"/>
            </a:pPr>
            <a:endParaRPr lang="en-GB" altLang="tr-TR" sz="2400" dirty="0">
              <a:latin typeface="Arial" panose="020B0604020202020204" pitchFamily="34" charset="0"/>
              <a:sym typeface="Bookshelf Symbol 1" pitchFamily="34" charset="2"/>
            </a:endParaRPr>
          </a:p>
          <a:p>
            <a:pPr eaLnBrk="0" hangingPunct="0">
              <a:buFontTx/>
              <a:buChar char="•"/>
            </a:pPr>
            <a:r>
              <a:rPr lang="en-GB" altLang="tr-TR" sz="2400" dirty="0">
                <a:latin typeface="Arial" panose="020B0604020202020204" pitchFamily="34" charset="0"/>
                <a:sym typeface="Bookshelf Symbol 1" pitchFamily="34" charset="2"/>
              </a:rPr>
              <a:t>reverse for other child. e.g. with </a:t>
            </a:r>
            <a:r>
              <a:rPr lang="en-GB" altLang="tr-TR" sz="2400" dirty="0">
                <a:latin typeface="Arial" panose="020B0604020202020204" pitchFamily="34" charset="0"/>
                <a:sym typeface="Symbol" panose="05050102010706020507" pitchFamily="18" charset="2"/>
              </a:rPr>
              <a:t> = 0.5</a:t>
            </a:r>
            <a:endParaRPr lang="en-GB" altLang="tr-TR" sz="2400" dirty="0">
              <a:latin typeface="Arial" panose="020B0604020202020204" pitchFamily="34" charset="0"/>
              <a:sym typeface="Bookshelf Symbol 1" pitchFamily="34" charset="2"/>
            </a:endParaRPr>
          </a:p>
        </p:txBody>
      </p:sp>
      <p:pic>
        <p:nvPicPr>
          <p:cNvPr id="2" name="Picture 1">
            <a:extLst>
              <a:ext uri="{FF2B5EF4-FFF2-40B4-BE49-F238E27FC236}">
                <a16:creationId xmlns:a16="http://schemas.microsoft.com/office/drawing/2014/main" id="{5A189574-34A3-454D-B9CB-71D3C6726B91}"/>
              </a:ext>
            </a:extLst>
          </p:cNvPr>
          <p:cNvPicPr>
            <a:picLocks noChangeAspect="1"/>
          </p:cNvPicPr>
          <p:nvPr/>
        </p:nvPicPr>
        <p:blipFill>
          <a:blip r:embed="rId4"/>
          <a:stretch>
            <a:fillRect/>
          </a:stretch>
        </p:blipFill>
        <p:spPr>
          <a:xfrm>
            <a:off x="6321534" y="5590775"/>
            <a:ext cx="5584477" cy="544523"/>
          </a:xfrm>
          <a:prstGeom prst="rect">
            <a:avLst/>
          </a:prstGeom>
        </p:spPr>
      </p:pic>
    </p:spTree>
    <p:extLst>
      <p:ext uri="{BB962C8B-B14F-4D97-AF65-F5344CB8AC3E}">
        <p14:creationId xmlns:p14="http://schemas.microsoft.com/office/powerpoint/2010/main" val="74954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en-GB" altLang="tr-TR" sz="2400" b="1" dirty="0">
                <a:latin typeface="+mj-lt"/>
                <a:sym typeface="Bookshelf Symbol 1" pitchFamily="34" charset="2"/>
              </a:rPr>
              <a:t>Si</a:t>
            </a:r>
            <a:r>
              <a:rPr lang="tr-TR" altLang="tr-TR" sz="2400" b="1" dirty="0">
                <a:latin typeface="+mj-lt"/>
                <a:sym typeface="Bookshelf Symbol 1" pitchFamily="34" charset="2"/>
              </a:rPr>
              <a:t>mple </a:t>
            </a:r>
            <a:r>
              <a:rPr lang="en-GB" altLang="tr-TR" sz="2400" b="1" dirty="0">
                <a:latin typeface="+mj-lt"/>
                <a:sym typeface="Bookshelf Symbol 1" pitchFamily="34" charset="2"/>
              </a:rPr>
              <a:t>arithmetic 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3">
            <a:extLst>
              <a:ext uri="{FF2B5EF4-FFF2-40B4-BE49-F238E27FC236}">
                <a16:creationId xmlns:a16="http://schemas.microsoft.com/office/drawing/2014/main" id="{6EC32AE9-D4AB-405A-BB87-DD5736363764}"/>
              </a:ext>
            </a:extLst>
          </p:cNvPr>
          <p:cNvSpPr txBox="1">
            <a:spLocks noChangeArrowheads="1"/>
          </p:cNvSpPr>
          <p:nvPr/>
        </p:nvSpPr>
        <p:spPr bwMode="auto">
          <a:xfrm>
            <a:off x="4911864" y="4714495"/>
            <a:ext cx="723441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eaLnBrk="0" hangingPunct="0">
              <a:buFontTx/>
              <a:buChar char="•"/>
            </a:pPr>
            <a:r>
              <a:rPr lang="en-GB" altLang="tr-TR" sz="2400" dirty="0">
                <a:latin typeface="Arial" panose="020B0604020202020204" pitchFamily="34" charset="0"/>
              </a:rPr>
              <a:t>Parents: </a:t>
            </a:r>
            <a:r>
              <a:rPr lang="en-GB" altLang="tr-TR" sz="2400" b="1" dirty="0">
                <a:latin typeface="Arial" panose="020B0604020202020204" pitchFamily="34" charset="0"/>
                <a:sym typeface="Symbol" panose="05050102010706020507" pitchFamily="18" charset="2"/>
              </a:rPr>
              <a:t></a:t>
            </a:r>
            <a:r>
              <a:rPr lang="en-GB" altLang="tr-TR" sz="2400" dirty="0">
                <a:latin typeface="Arial" panose="020B0604020202020204" pitchFamily="34" charset="0"/>
              </a:rPr>
              <a:t>x</a:t>
            </a:r>
            <a:r>
              <a:rPr lang="en-GB" altLang="tr-TR" sz="2400" baseline="-25000" dirty="0">
                <a:latin typeface="Arial" panose="020B0604020202020204" pitchFamily="34" charset="0"/>
              </a:rPr>
              <a:t>1</a:t>
            </a:r>
            <a:r>
              <a:rPr lang="en-GB" altLang="tr-TR" sz="2400" dirty="0">
                <a:latin typeface="Arial" panose="020B0604020202020204" pitchFamily="34" charset="0"/>
              </a:rPr>
              <a:t>,…,</a:t>
            </a:r>
            <a:r>
              <a:rPr lang="en-GB" altLang="tr-TR" sz="2400" dirty="0" err="1">
                <a:latin typeface="Arial" panose="020B0604020202020204" pitchFamily="34" charset="0"/>
              </a:rPr>
              <a:t>x</a:t>
            </a:r>
            <a:r>
              <a:rPr lang="en-GB" altLang="tr-TR" sz="2400" baseline="-25000" dirty="0" err="1">
                <a:latin typeface="Arial" panose="020B0604020202020204" pitchFamily="34" charset="0"/>
              </a:rPr>
              <a:t>n</a:t>
            </a:r>
            <a:r>
              <a:rPr lang="en-GB" altLang="tr-TR" sz="2400" dirty="0">
                <a:latin typeface="Arial" panose="020B0604020202020204" pitchFamily="34" charset="0"/>
              </a:rPr>
              <a:t> </a:t>
            </a:r>
            <a:r>
              <a:rPr lang="en-GB" altLang="tr-TR" sz="2400" b="1" dirty="0">
                <a:latin typeface="Arial" panose="020B0604020202020204" pitchFamily="34" charset="0"/>
                <a:sym typeface="Symbol" panose="05050102010706020507" pitchFamily="18" charset="2"/>
              </a:rPr>
              <a:t></a:t>
            </a:r>
            <a:r>
              <a:rPr lang="en-GB" altLang="tr-TR" sz="2400" b="1" dirty="0">
                <a:latin typeface="Arial" panose="020B0604020202020204" pitchFamily="34" charset="0"/>
              </a:rPr>
              <a:t> </a:t>
            </a:r>
            <a:r>
              <a:rPr lang="en-GB" altLang="tr-TR" sz="2400" dirty="0">
                <a:latin typeface="Arial" panose="020B0604020202020204" pitchFamily="34" charset="0"/>
              </a:rPr>
              <a:t>and </a:t>
            </a:r>
            <a:r>
              <a:rPr lang="en-GB" altLang="tr-TR" sz="2400" b="1" dirty="0">
                <a:latin typeface="Arial" panose="020B0604020202020204" pitchFamily="34" charset="0"/>
                <a:sym typeface="Symbol" panose="05050102010706020507" pitchFamily="18" charset="2"/>
              </a:rPr>
              <a:t></a:t>
            </a:r>
            <a:r>
              <a:rPr lang="en-GB" altLang="tr-TR" sz="2400" dirty="0">
                <a:latin typeface="Arial" panose="020B0604020202020204" pitchFamily="34" charset="0"/>
              </a:rPr>
              <a:t>y</a:t>
            </a:r>
            <a:r>
              <a:rPr lang="en-GB" altLang="tr-TR" sz="2400" baseline="-25000" dirty="0">
                <a:latin typeface="Arial" panose="020B0604020202020204" pitchFamily="34" charset="0"/>
              </a:rPr>
              <a:t>1</a:t>
            </a:r>
            <a:r>
              <a:rPr lang="en-GB" altLang="tr-TR" sz="2400" dirty="0">
                <a:latin typeface="Arial" panose="020B0604020202020204" pitchFamily="34" charset="0"/>
              </a:rPr>
              <a:t>,…,</a:t>
            </a:r>
            <a:r>
              <a:rPr lang="en-GB" altLang="tr-TR" sz="2400" dirty="0" err="1">
                <a:latin typeface="Arial" panose="020B0604020202020204" pitchFamily="34" charset="0"/>
              </a:rPr>
              <a:t>y</a:t>
            </a:r>
            <a:r>
              <a:rPr lang="en-GB" altLang="tr-TR" sz="2400" baseline="-25000" dirty="0" err="1">
                <a:latin typeface="Arial" panose="020B0604020202020204" pitchFamily="34" charset="0"/>
              </a:rPr>
              <a:t>n</a:t>
            </a:r>
            <a:r>
              <a:rPr lang="en-GB" altLang="tr-TR" sz="2400" b="1" dirty="0">
                <a:latin typeface="Arial" panose="020B0604020202020204" pitchFamily="34" charset="0"/>
                <a:sym typeface="Symbol" panose="05050102010706020507" pitchFamily="18" charset="2"/>
              </a:rPr>
              <a:t></a:t>
            </a:r>
          </a:p>
          <a:p>
            <a:pPr eaLnBrk="0" hangingPunct="0">
              <a:buFontTx/>
              <a:buChar char="•"/>
            </a:pPr>
            <a:r>
              <a:rPr lang="en-US" altLang="tr-TR" sz="2400" dirty="0">
                <a:latin typeface="Arial" panose="020B0604020202020204" pitchFamily="34" charset="0"/>
                <a:sym typeface="Symbol" panose="05050102010706020507" pitchFamily="18" charset="2"/>
              </a:rPr>
              <a:t>Pick</a:t>
            </a:r>
            <a:r>
              <a:rPr lang="en-GB" altLang="tr-TR" sz="2400" dirty="0">
                <a:latin typeface="Arial" panose="020B0604020202020204" pitchFamily="34" charset="0"/>
                <a:sym typeface="Symbol" panose="05050102010706020507" pitchFamily="18" charset="2"/>
              </a:rPr>
              <a:t> a single gene (</a:t>
            </a:r>
            <a:r>
              <a:rPr lang="en-GB" altLang="tr-TR" sz="2400" i="1" dirty="0">
                <a:latin typeface="Arial" panose="020B0604020202020204" pitchFamily="34" charset="0"/>
                <a:sym typeface="Symbol" panose="05050102010706020507" pitchFamily="18" charset="2"/>
              </a:rPr>
              <a:t>k</a:t>
            </a:r>
            <a:r>
              <a:rPr lang="en-GB" altLang="tr-TR" sz="2400" dirty="0">
                <a:latin typeface="Arial" panose="020B0604020202020204" pitchFamily="34" charset="0"/>
                <a:sym typeface="Symbol" panose="05050102010706020507" pitchFamily="18" charset="2"/>
              </a:rPr>
              <a:t>) at random, </a:t>
            </a:r>
          </a:p>
          <a:p>
            <a:pPr eaLnBrk="0" hangingPunct="0">
              <a:buFontTx/>
              <a:buChar char="•"/>
            </a:pPr>
            <a:r>
              <a:rPr lang="en-GB" altLang="tr-TR" sz="2400" dirty="0">
                <a:latin typeface="Arial" panose="020B0604020202020204" pitchFamily="34" charset="0"/>
              </a:rPr>
              <a:t>child</a:t>
            </a:r>
            <a:r>
              <a:rPr lang="en-GB" altLang="tr-TR" sz="2400" baseline="-25000" dirty="0">
                <a:latin typeface="Arial" panose="020B0604020202020204" pitchFamily="34" charset="0"/>
              </a:rPr>
              <a:t>1 </a:t>
            </a:r>
            <a:r>
              <a:rPr lang="en-GB" altLang="tr-TR" sz="2400" dirty="0">
                <a:latin typeface="Arial" panose="020B0604020202020204" pitchFamily="34" charset="0"/>
                <a:sym typeface="Bookshelf Symbol 1" pitchFamily="34" charset="2"/>
              </a:rPr>
              <a:t>is:</a:t>
            </a:r>
          </a:p>
          <a:p>
            <a:pPr eaLnBrk="0" hangingPunct="0">
              <a:buFontTx/>
              <a:buChar char="•"/>
            </a:pPr>
            <a:endParaRPr lang="en-GB" altLang="tr-TR" sz="2400" dirty="0">
              <a:latin typeface="Arial" panose="020B0604020202020204" pitchFamily="34" charset="0"/>
              <a:sym typeface="Bookshelf Symbol 1" pitchFamily="34" charset="2"/>
            </a:endParaRPr>
          </a:p>
          <a:p>
            <a:pPr eaLnBrk="0" hangingPunct="0">
              <a:buFontTx/>
              <a:buChar char="•"/>
            </a:pPr>
            <a:r>
              <a:rPr lang="en-GB" altLang="tr-TR" sz="2400" dirty="0">
                <a:latin typeface="Arial" panose="020B0604020202020204" pitchFamily="34" charset="0"/>
                <a:sym typeface="Bookshelf Symbol 1" pitchFamily="34" charset="2"/>
              </a:rPr>
              <a:t>reverse for other child. e.g. with </a:t>
            </a:r>
            <a:r>
              <a:rPr lang="en-GB" altLang="tr-TR" sz="2400" dirty="0">
                <a:latin typeface="Arial" panose="020B0604020202020204" pitchFamily="34" charset="0"/>
                <a:sym typeface="Symbol" panose="05050102010706020507" pitchFamily="18" charset="2"/>
              </a:rPr>
              <a:t> = 0.5</a:t>
            </a:r>
            <a:endParaRPr lang="en-GB" altLang="tr-TR" sz="2400" dirty="0">
              <a:latin typeface="Arial" panose="020B0604020202020204" pitchFamily="34" charset="0"/>
              <a:sym typeface="Bookshelf Symbol 1" pitchFamily="34" charset="2"/>
            </a:endParaRPr>
          </a:p>
        </p:txBody>
      </p:sp>
      <p:pic>
        <p:nvPicPr>
          <p:cNvPr id="12" name="Picture 11">
            <a:extLst>
              <a:ext uri="{FF2B5EF4-FFF2-40B4-BE49-F238E27FC236}">
                <a16:creationId xmlns:a16="http://schemas.microsoft.com/office/drawing/2014/main" id="{9887E3D4-62BD-4FFB-B1E9-2F6E18BC8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85" y="204513"/>
            <a:ext cx="10945926" cy="438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5BAD96B0-B80F-41C3-8AC6-366585B58448}"/>
              </a:ext>
            </a:extLst>
          </p:cNvPr>
          <p:cNvPicPr>
            <a:picLocks noChangeAspect="1"/>
          </p:cNvPicPr>
          <p:nvPr/>
        </p:nvPicPr>
        <p:blipFill>
          <a:blip r:embed="rId4"/>
          <a:stretch>
            <a:fillRect/>
          </a:stretch>
        </p:blipFill>
        <p:spPr>
          <a:xfrm>
            <a:off x="5921247" y="5683991"/>
            <a:ext cx="6225032" cy="451235"/>
          </a:xfrm>
          <a:prstGeom prst="rect">
            <a:avLst/>
          </a:prstGeom>
        </p:spPr>
      </p:pic>
    </p:spTree>
    <p:extLst>
      <p:ext uri="{BB962C8B-B14F-4D97-AF65-F5344CB8AC3E}">
        <p14:creationId xmlns:p14="http://schemas.microsoft.com/office/powerpoint/2010/main" val="19812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altLang="tr-TR" sz="2400" b="1" dirty="0">
                <a:latin typeface="+mj-lt"/>
                <a:sym typeface="Bookshelf Symbol 1" pitchFamily="34" charset="2"/>
              </a:rPr>
              <a:t>Whole </a:t>
            </a:r>
            <a:r>
              <a:rPr lang="en-GB" altLang="tr-TR" sz="2400" b="1" dirty="0">
                <a:latin typeface="+mj-lt"/>
                <a:sym typeface="Bookshelf Symbol 1" pitchFamily="34" charset="2"/>
              </a:rPr>
              <a:t>arithmetic 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3">
            <a:extLst>
              <a:ext uri="{FF2B5EF4-FFF2-40B4-BE49-F238E27FC236}">
                <a16:creationId xmlns:a16="http://schemas.microsoft.com/office/drawing/2014/main" id="{6EC32AE9-D4AB-405A-BB87-DD5736363764}"/>
              </a:ext>
            </a:extLst>
          </p:cNvPr>
          <p:cNvSpPr txBox="1">
            <a:spLocks noChangeArrowheads="1"/>
          </p:cNvSpPr>
          <p:nvPr/>
        </p:nvSpPr>
        <p:spPr bwMode="auto">
          <a:xfrm>
            <a:off x="4801207" y="4714495"/>
            <a:ext cx="734507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eaLnBrk="0" hangingPunct="0">
              <a:buFontTx/>
              <a:buChar char="•"/>
            </a:pPr>
            <a:r>
              <a:rPr lang="en-GB" altLang="tr-TR" sz="2400" dirty="0">
                <a:latin typeface="+mj-lt"/>
              </a:rPr>
              <a:t>Most commonly used</a:t>
            </a:r>
          </a:p>
          <a:p>
            <a:pPr eaLnBrk="0" hangingPunct="0">
              <a:buFontTx/>
              <a:buChar char="•"/>
            </a:pPr>
            <a:r>
              <a:rPr lang="en-GB" altLang="tr-TR" sz="2400" dirty="0">
                <a:latin typeface="+mj-lt"/>
              </a:rPr>
              <a:t>Parents: </a:t>
            </a:r>
            <a:r>
              <a:rPr lang="en-GB" altLang="tr-TR" sz="2400" b="1" dirty="0">
                <a:latin typeface="+mj-lt"/>
                <a:sym typeface="Symbol" panose="05050102010706020507" pitchFamily="18" charset="2"/>
              </a:rPr>
              <a:t></a:t>
            </a:r>
            <a:r>
              <a:rPr lang="en-GB" altLang="tr-TR" sz="2400" dirty="0">
                <a:latin typeface="+mj-lt"/>
              </a:rPr>
              <a:t>x</a:t>
            </a:r>
            <a:r>
              <a:rPr lang="en-GB" altLang="tr-TR" sz="2400" baseline="-25000" dirty="0">
                <a:latin typeface="+mj-lt"/>
              </a:rPr>
              <a:t>1</a:t>
            </a:r>
            <a:r>
              <a:rPr lang="en-GB" altLang="tr-TR" sz="2400" dirty="0">
                <a:latin typeface="+mj-lt"/>
              </a:rPr>
              <a:t>,…,</a:t>
            </a:r>
            <a:r>
              <a:rPr lang="en-GB" altLang="tr-TR" sz="2400" dirty="0" err="1">
                <a:latin typeface="+mj-lt"/>
              </a:rPr>
              <a:t>x</a:t>
            </a:r>
            <a:r>
              <a:rPr lang="en-GB" altLang="tr-TR" sz="2400" baseline="-25000" dirty="0" err="1">
                <a:latin typeface="+mj-lt"/>
              </a:rPr>
              <a:t>n</a:t>
            </a:r>
            <a:r>
              <a:rPr lang="en-GB" altLang="tr-TR" sz="2400" dirty="0">
                <a:latin typeface="+mj-lt"/>
              </a:rPr>
              <a:t> </a:t>
            </a:r>
            <a:r>
              <a:rPr lang="en-GB" altLang="tr-TR" sz="2400" b="1" dirty="0">
                <a:latin typeface="+mj-lt"/>
                <a:sym typeface="Symbol" panose="05050102010706020507" pitchFamily="18" charset="2"/>
              </a:rPr>
              <a:t></a:t>
            </a:r>
            <a:r>
              <a:rPr lang="en-GB" altLang="tr-TR" sz="2400" b="1" dirty="0">
                <a:latin typeface="+mj-lt"/>
              </a:rPr>
              <a:t> </a:t>
            </a:r>
            <a:r>
              <a:rPr lang="en-GB" altLang="tr-TR" sz="2400" dirty="0">
                <a:latin typeface="+mj-lt"/>
              </a:rPr>
              <a:t>and </a:t>
            </a:r>
            <a:r>
              <a:rPr lang="en-GB" altLang="tr-TR" sz="2400" b="1" dirty="0">
                <a:latin typeface="+mj-lt"/>
                <a:sym typeface="Symbol" panose="05050102010706020507" pitchFamily="18" charset="2"/>
              </a:rPr>
              <a:t></a:t>
            </a:r>
            <a:r>
              <a:rPr lang="en-GB" altLang="tr-TR" sz="2400" dirty="0">
                <a:latin typeface="+mj-lt"/>
              </a:rPr>
              <a:t>y</a:t>
            </a:r>
            <a:r>
              <a:rPr lang="en-GB" altLang="tr-TR" sz="2400" baseline="-25000" dirty="0">
                <a:latin typeface="+mj-lt"/>
              </a:rPr>
              <a:t>1</a:t>
            </a:r>
            <a:r>
              <a:rPr lang="en-GB" altLang="tr-TR" sz="2400" dirty="0">
                <a:latin typeface="+mj-lt"/>
              </a:rPr>
              <a:t>,…,</a:t>
            </a:r>
            <a:r>
              <a:rPr lang="en-GB" altLang="tr-TR" sz="2400" dirty="0" err="1">
                <a:latin typeface="+mj-lt"/>
              </a:rPr>
              <a:t>y</a:t>
            </a:r>
            <a:r>
              <a:rPr lang="en-GB" altLang="tr-TR" sz="2400" baseline="-25000" dirty="0" err="1">
                <a:latin typeface="+mj-lt"/>
              </a:rPr>
              <a:t>n</a:t>
            </a:r>
            <a:r>
              <a:rPr lang="en-GB" altLang="tr-TR" sz="2400" b="1" dirty="0">
                <a:latin typeface="+mj-lt"/>
                <a:sym typeface="Symbol" panose="05050102010706020507" pitchFamily="18" charset="2"/>
              </a:rPr>
              <a:t></a:t>
            </a:r>
            <a:endParaRPr lang="en-GB" altLang="tr-TR" sz="2400" b="1" dirty="0">
              <a:latin typeface="+mj-lt"/>
            </a:endParaRPr>
          </a:p>
          <a:p>
            <a:pPr eaLnBrk="0" hangingPunct="0">
              <a:buFontTx/>
              <a:buChar char="•"/>
            </a:pPr>
            <a:r>
              <a:rPr lang="en-GB" altLang="tr-TR" sz="2400" dirty="0">
                <a:latin typeface="+mj-lt"/>
              </a:rPr>
              <a:t>child</a:t>
            </a:r>
            <a:r>
              <a:rPr lang="en-GB" altLang="tr-TR" sz="2400" baseline="-25000" dirty="0">
                <a:latin typeface="+mj-lt"/>
              </a:rPr>
              <a:t>1 </a:t>
            </a:r>
            <a:r>
              <a:rPr lang="en-GB" altLang="tr-TR" sz="2400" dirty="0">
                <a:latin typeface="+mj-lt"/>
                <a:sym typeface="Bookshelf Symbol 1" pitchFamily="34" charset="2"/>
              </a:rPr>
              <a:t>is:</a:t>
            </a:r>
          </a:p>
          <a:p>
            <a:pPr eaLnBrk="0" hangingPunct="0"/>
            <a:endParaRPr lang="en-GB" altLang="tr-TR" sz="2400" dirty="0">
              <a:latin typeface="+mj-lt"/>
              <a:sym typeface="Bookshelf Symbol 1" pitchFamily="34" charset="2"/>
            </a:endParaRPr>
          </a:p>
          <a:p>
            <a:pPr eaLnBrk="0" hangingPunct="0">
              <a:buFontTx/>
              <a:buChar char="•"/>
            </a:pPr>
            <a:r>
              <a:rPr lang="en-GB" altLang="tr-TR" sz="2400" dirty="0">
                <a:latin typeface="+mj-lt"/>
                <a:sym typeface="Bookshelf Symbol 1" pitchFamily="34" charset="2"/>
              </a:rPr>
              <a:t>reverse for other child. e.g. with </a:t>
            </a:r>
            <a:r>
              <a:rPr lang="en-GB" altLang="tr-TR" sz="2400" dirty="0">
                <a:latin typeface="+mj-lt"/>
                <a:sym typeface="Symbol" panose="05050102010706020507" pitchFamily="18" charset="2"/>
              </a:rPr>
              <a:t> = 0.5</a:t>
            </a:r>
            <a:endParaRPr lang="en-GB" altLang="tr-TR" sz="2400" dirty="0">
              <a:latin typeface="+mj-lt"/>
              <a:sym typeface="Bookshelf Symbol 1" pitchFamily="34" charset="2"/>
            </a:endParaRPr>
          </a:p>
        </p:txBody>
      </p:sp>
      <p:pic>
        <p:nvPicPr>
          <p:cNvPr id="13" name="Picture 12">
            <a:extLst>
              <a:ext uri="{FF2B5EF4-FFF2-40B4-BE49-F238E27FC236}">
                <a16:creationId xmlns:a16="http://schemas.microsoft.com/office/drawing/2014/main" id="{5C89A3D1-7B74-40D2-9832-7C727EF66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17" y="792754"/>
            <a:ext cx="11021994" cy="379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B9302403-020A-4BB3-901C-F5B6B918AAFB}"/>
              </a:ext>
            </a:extLst>
          </p:cNvPr>
          <p:cNvPicPr>
            <a:picLocks noChangeAspect="1"/>
          </p:cNvPicPr>
          <p:nvPr/>
        </p:nvPicPr>
        <p:blipFill>
          <a:blip r:embed="rId4"/>
          <a:stretch>
            <a:fillRect/>
          </a:stretch>
        </p:blipFill>
        <p:spPr>
          <a:xfrm>
            <a:off x="6638839" y="5582687"/>
            <a:ext cx="2667000" cy="563880"/>
          </a:xfrm>
          <a:prstGeom prst="rect">
            <a:avLst/>
          </a:prstGeom>
        </p:spPr>
      </p:pic>
    </p:spTree>
    <p:extLst>
      <p:ext uri="{BB962C8B-B14F-4D97-AF65-F5344CB8AC3E}">
        <p14:creationId xmlns:p14="http://schemas.microsoft.com/office/powerpoint/2010/main" val="14345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title"/>
          </p:nvPr>
        </p:nvSpPr>
        <p:spPr bwMode="auto">
          <a:xfrm>
            <a:off x="552994" y="2758460"/>
            <a:ext cx="3796306" cy="1302462"/>
          </a:xfrm>
          <a:prstGeom prst="rect">
            <a:avLst/>
          </a:prstGeom>
        </p:spPr>
        <p:txBody>
          <a:bodyPr rtlCol="0" anchor="t">
            <a:normAutofit/>
          </a:bodyPr>
          <a:lstStyle/>
          <a:p>
            <a:r>
              <a:rPr lang="tr-TR" b="1" dirty="0"/>
              <a:t>GENETIC ALGORITHMS </a:t>
            </a:r>
          </a:p>
        </p:txBody>
      </p:sp>
      <p:grpSp>
        <p:nvGrpSpPr>
          <p:cNvPr id="53" name="Group 52">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54" name="Rectangle 5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etin Yer Tutucusu 2"/>
          <p:cNvSpPr>
            <a:spLocks noGrp="1"/>
          </p:cNvSpPr>
          <p:nvPr>
            <p:ph idx="1"/>
          </p:nvPr>
        </p:nvSpPr>
        <p:spPr>
          <a:xfrm>
            <a:off x="5343374" y="1048215"/>
            <a:ext cx="6153533" cy="5073805"/>
          </a:xfrm>
          <a:prstGeom prst="rect">
            <a:avLst/>
          </a:prstGeom>
        </p:spPr>
        <p:txBody>
          <a:bodyPr rtlCol="0" anchor="t">
            <a:noAutofit/>
          </a:bodyPr>
          <a:lstStyle/>
          <a:p>
            <a:pPr marL="0" indent="0">
              <a:buNone/>
            </a:pPr>
            <a:r>
              <a:rPr lang="tr-TR" sz="2000" dirty="0"/>
              <a:t>GA’s inspired by Darwin’s Theory about evolution.</a:t>
            </a:r>
          </a:p>
          <a:p>
            <a:pPr marL="0" indent="0">
              <a:buNone/>
            </a:pPr>
            <a:r>
              <a:rPr lang="en-US" sz="2000" dirty="0"/>
              <a:t>DARWINIAN SELECTION: From a group of individuals the best will survive </a:t>
            </a:r>
            <a:endParaRPr lang="tr-TR" sz="2000" dirty="0"/>
          </a:p>
          <a:p>
            <a:pPr>
              <a:buFont typeface="Courier New" panose="02070309020205020404" pitchFamily="49" charset="0"/>
              <a:buChar char="o"/>
            </a:pPr>
            <a:r>
              <a:rPr lang="en-US" sz="1800" dirty="0"/>
              <a:t>Understanding a GA means understanding the simple, iterative processes that underpin evolutionary change </a:t>
            </a:r>
            <a:endParaRPr lang="tr-TR" sz="1800" dirty="0"/>
          </a:p>
          <a:p>
            <a:pPr>
              <a:buFont typeface="Courier New" panose="02070309020205020404" pitchFamily="49" charset="0"/>
              <a:buChar char="o"/>
            </a:pPr>
            <a:r>
              <a:rPr lang="en-US" sz="1800" dirty="0"/>
              <a:t>GA is an algorithm which makes it easy to search a large search space </a:t>
            </a:r>
            <a:endParaRPr lang="tr-TR" sz="1800" dirty="0"/>
          </a:p>
          <a:p>
            <a:pPr>
              <a:buFont typeface="Courier New" panose="02070309020205020404" pitchFamily="49" charset="0"/>
              <a:buChar char="o"/>
            </a:pPr>
            <a:r>
              <a:rPr lang="en-US" sz="1800" dirty="0"/>
              <a:t>EXAMPLE: finding largest divisor of a big number </a:t>
            </a:r>
            <a:endParaRPr lang="tr-TR" sz="1800" dirty="0"/>
          </a:p>
          <a:p>
            <a:pPr>
              <a:buFont typeface="Courier New" panose="02070309020205020404" pitchFamily="49" charset="0"/>
              <a:buChar char="o"/>
            </a:pPr>
            <a:r>
              <a:rPr lang="en-US" sz="1800" dirty="0"/>
              <a:t>By implementing this Darwinian selection to the problem only the best solutions will remain, thus narrowing the search space. </a:t>
            </a:r>
            <a:endParaRPr lang="tr-TR" sz="2400" dirty="0"/>
          </a:p>
          <a:p>
            <a:pPr marL="0" indent="0">
              <a:buNone/>
            </a:pPr>
            <a:r>
              <a:rPr lang="en-US" sz="2000" dirty="0"/>
              <a:t>EVOLUTIONARY COMPUTING – BIOLOGY PERSPECTIVE Origin of species from a common descent and descent of species, as well as their change, multiplication and diversity over time</a:t>
            </a:r>
            <a:r>
              <a:rPr lang="tr-TR" sz="2000" baseline="-25000" dirty="0"/>
              <a:t>[2]</a:t>
            </a:r>
            <a:endParaRPr lang="tr-TR" sz="2000" dirty="0"/>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en-US" altLang="tr-TR" sz="2400" b="1" dirty="0">
                <a:latin typeface="+mj-lt"/>
                <a:ea typeface="+mj-ea"/>
                <a:cs typeface="+mj-cs"/>
              </a:rPr>
              <a:t>1 Point 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03C271-21E4-4E97-8B4D-6732B00E4F71}"/>
              </a:ext>
            </a:extLst>
          </p:cNvPr>
          <p:cNvSpPr>
            <a:spLocks noGrp="1"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r>
              <a:rPr lang="en-US" altLang="tr-TR" sz="1800" dirty="0"/>
              <a:t>Choose a random point on the two parents</a:t>
            </a:r>
          </a:p>
          <a:p>
            <a:pPr indent="-228600" defTabSz="914400">
              <a:lnSpc>
                <a:spcPct val="90000"/>
              </a:lnSpc>
              <a:buFont typeface="Arial" panose="020B0604020202020204" pitchFamily="34" charset="0"/>
              <a:buChar char="•"/>
            </a:pPr>
            <a:r>
              <a:rPr lang="en-US" altLang="tr-TR" sz="1800" dirty="0"/>
              <a:t>Split parents at this crossover point</a:t>
            </a:r>
          </a:p>
          <a:p>
            <a:pPr indent="-228600" defTabSz="914400">
              <a:lnSpc>
                <a:spcPct val="90000"/>
              </a:lnSpc>
              <a:buFont typeface="Arial" panose="020B0604020202020204" pitchFamily="34" charset="0"/>
              <a:buChar char="•"/>
            </a:pPr>
            <a:r>
              <a:rPr lang="en-US" altLang="tr-TR" sz="1800" dirty="0"/>
              <a:t>Create children by exchanging tails</a:t>
            </a:r>
          </a:p>
          <a:p>
            <a:pPr indent="-228600" defTabSz="914400">
              <a:lnSpc>
                <a:spcPct val="90000"/>
              </a:lnSpc>
              <a:buFont typeface="Arial" panose="020B0604020202020204" pitchFamily="34" charset="0"/>
              <a:buChar char="•"/>
            </a:pPr>
            <a:r>
              <a:rPr lang="en-US" altLang="tr-TR" sz="1800" dirty="0"/>
              <a:t>P</a:t>
            </a:r>
            <a:r>
              <a:rPr lang="en-US" altLang="tr-TR" sz="1800" baseline="-25000" dirty="0"/>
              <a:t>c </a:t>
            </a:r>
            <a:r>
              <a:rPr lang="en-US" altLang="tr-TR" sz="1800" dirty="0"/>
              <a:t>typically in range (0.6, 0.9)</a:t>
            </a:r>
            <a:endParaRPr lang="en-US" altLang="tr-TR" sz="1800" baseline="-25000" dirty="0"/>
          </a:p>
        </p:txBody>
      </p:sp>
      <p:pic>
        <p:nvPicPr>
          <p:cNvPr id="29" name="Picture 28">
            <a:extLst>
              <a:ext uri="{FF2B5EF4-FFF2-40B4-BE49-F238E27FC236}">
                <a16:creationId xmlns:a16="http://schemas.microsoft.com/office/drawing/2014/main" id="{E2CF63BC-130F-4041-A7A7-79360609F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4" y="417549"/>
            <a:ext cx="10497590" cy="39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altLang="tr-TR" sz="2400" b="1" dirty="0">
                <a:latin typeface="+mj-lt"/>
                <a:ea typeface="+mj-ea"/>
                <a:cs typeface="+mj-cs"/>
              </a:rPr>
              <a:t>N Point </a:t>
            </a:r>
            <a:r>
              <a:rPr lang="en-US" altLang="tr-TR" sz="2400" b="1" dirty="0">
                <a:latin typeface="+mj-lt"/>
                <a:ea typeface="+mj-ea"/>
                <a:cs typeface="+mj-cs"/>
              </a:rPr>
              <a:t>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03C271-21E4-4E97-8B4D-6732B00E4F71}"/>
              </a:ext>
            </a:extLst>
          </p:cNvPr>
          <p:cNvSpPr>
            <a:spLocks noGrp="1"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1800" dirty="0"/>
              <a:t>Choose n random crossover points</a:t>
            </a:r>
          </a:p>
          <a:p>
            <a:r>
              <a:rPr lang="en-GB" altLang="tr-TR" sz="1800" dirty="0"/>
              <a:t>Split along those points</a:t>
            </a:r>
          </a:p>
          <a:p>
            <a:r>
              <a:rPr lang="en-GB" altLang="tr-TR" sz="1800" dirty="0"/>
              <a:t>Glue parts, alternating between parents</a:t>
            </a:r>
          </a:p>
          <a:p>
            <a:r>
              <a:rPr lang="en-GB" altLang="tr-TR" sz="1800" dirty="0"/>
              <a:t>Generalisation of 1 point (still some positional bias)</a:t>
            </a:r>
          </a:p>
        </p:txBody>
      </p:sp>
      <p:pic>
        <p:nvPicPr>
          <p:cNvPr id="13" name="Picture 12">
            <a:extLst>
              <a:ext uri="{FF2B5EF4-FFF2-40B4-BE49-F238E27FC236}">
                <a16:creationId xmlns:a16="http://schemas.microsoft.com/office/drawing/2014/main" id="{E465E35F-233A-48C1-B76C-AF583B492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09601"/>
            <a:ext cx="10240526" cy="358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6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altLang="tr-TR" sz="2400" b="1" dirty="0">
                <a:latin typeface="+mj-lt"/>
                <a:ea typeface="+mj-ea"/>
                <a:cs typeface="+mj-cs"/>
              </a:rPr>
              <a:t>Uniform </a:t>
            </a:r>
            <a:r>
              <a:rPr lang="en-US" altLang="tr-TR" sz="2400" b="1" dirty="0">
                <a:latin typeface="+mj-lt"/>
                <a:ea typeface="+mj-ea"/>
                <a:cs typeface="+mj-cs"/>
              </a:rPr>
              <a:t>Crossover</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03C271-21E4-4E97-8B4D-6732B00E4F71}"/>
              </a:ext>
            </a:extLst>
          </p:cNvPr>
          <p:cNvSpPr>
            <a:spLocks noGrp="1"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GB" altLang="tr-TR" sz="1800" dirty="0"/>
              <a:t>Assign 'heads' to one parent, 'tails' to the other</a:t>
            </a:r>
          </a:p>
          <a:p>
            <a:pPr>
              <a:lnSpc>
                <a:spcPct val="90000"/>
              </a:lnSpc>
            </a:pPr>
            <a:r>
              <a:rPr lang="en-GB" altLang="tr-TR" sz="1800" dirty="0"/>
              <a:t>Flip a coin for each gene of the first child</a:t>
            </a:r>
          </a:p>
          <a:p>
            <a:pPr>
              <a:lnSpc>
                <a:spcPct val="90000"/>
              </a:lnSpc>
            </a:pPr>
            <a:r>
              <a:rPr lang="en-GB" altLang="tr-TR" sz="1800" dirty="0"/>
              <a:t>Make an inverse copy of the gene for the second child</a:t>
            </a:r>
          </a:p>
          <a:p>
            <a:pPr>
              <a:lnSpc>
                <a:spcPct val="90000"/>
              </a:lnSpc>
            </a:pPr>
            <a:r>
              <a:rPr lang="en-GB" altLang="tr-TR" sz="1800" dirty="0"/>
              <a:t>Inheritance is independent of position</a:t>
            </a:r>
          </a:p>
        </p:txBody>
      </p:sp>
      <p:pic>
        <p:nvPicPr>
          <p:cNvPr id="9" name="Picture 8">
            <a:extLst>
              <a:ext uri="{FF2B5EF4-FFF2-40B4-BE49-F238E27FC236}">
                <a16:creationId xmlns:a16="http://schemas.microsoft.com/office/drawing/2014/main" id="{249D5F08-D2DC-48A4-AC28-CCC34AC64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490" y="685800"/>
            <a:ext cx="10455910" cy="36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57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4B9381-B594-4CE6-BBC8-34E5472AEAEC}"/>
              </a:ext>
            </a:extLst>
          </p:cNvPr>
          <p:cNvPicPr>
            <a:picLocks noChangeAspect="1"/>
          </p:cNvPicPr>
          <p:nvPr/>
        </p:nvPicPr>
        <p:blipFill>
          <a:blip r:embed="rId2"/>
          <a:stretch>
            <a:fillRect/>
          </a:stretch>
        </p:blipFill>
        <p:spPr>
          <a:xfrm>
            <a:off x="469555" y="1848419"/>
            <a:ext cx="4180332" cy="1405911"/>
          </a:xfrm>
          <a:prstGeom prst="rect">
            <a:avLst/>
          </a:prstGeom>
        </p:spPr>
      </p:pic>
      <p:sp>
        <p:nvSpPr>
          <p:cNvPr id="23" name="Rectangle 2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E7EA44-3D8E-4BF1-97E5-A13BBDFD3819}"/>
              </a:ext>
            </a:extLst>
          </p:cNvPr>
          <p:cNvPicPr>
            <a:picLocks noChangeAspect="1"/>
          </p:cNvPicPr>
          <p:nvPr/>
        </p:nvPicPr>
        <p:blipFill>
          <a:blip r:embed="rId3"/>
          <a:stretch>
            <a:fillRect/>
          </a:stretch>
        </p:blipFill>
        <p:spPr>
          <a:xfrm>
            <a:off x="469555" y="5116553"/>
            <a:ext cx="4172108" cy="1243805"/>
          </a:xfrm>
          <a:prstGeom prst="rect">
            <a:avLst/>
          </a:prstGeom>
        </p:spPr>
      </p:pic>
      <p:sp>
        <p:nvSpPr>
          <p:cNvPr id="25" name="Rectangle 2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A12210-8EE3-4C52-9408-E7DF9C28CB55}"/>
              </a:ext>
            </a:extLst>
          </p:cNvPr>
          <p:cNvPicPr>
            <a:picLocks noChangeAspect="1"/>
          </p:cNvPicPr>
          <p:nvPr/>
        </p:nvPicPr>
        <p:blipFill>
          <a:blip r:embed="rId4"/>
          <a:stretch>
            <a:fillRect/>
          </a:stretch>
        </p:blipFill>
        <p:spPr>
          <a:xfrm>
            <a:off x="4972372" y="2335762"/>
            <a:ext cx="6750073" cy="2478388"/>
          </a:xfrm>
          <a:prstGeom prst="rect">
            <a:avLst/>
          </a:prstGeom>
        </p:spPr>
      </p:pic>
      <p:sp>
        <p:nvSpPr>
          <p:cNvPr id="15" name="TextBox 14">
            <a:extLst>
              <a:ext uri="{FF2B5EF4-FFF2-40B4-BE49-F238E27FC236}">
                <a16:creationId xmlns:a16="http://schemas.microsoft.com/office/drawing/2014/main" id="{AEB66833-70D8-4506-BA94-0D5AE8178F92}"/>
              </a:ext>
            </a:extLst>
          </p:cNvPr>
          <p:cNvSpPr txBox="1"/>
          <p:nvPr/>
        </p:nvSpPr>
        <p:spPr>
          <a:xfrm>
            <a:off x="622549" y="965937"/>
            <a:ext cx="3854945" cy="461665"/>
          </a:xfrm>
          <a:prstGeom prst="rect">
            <a:avLst/>
          </a:prstGeom>
          <a:noFill/>
        </p:spPr>
        <p:txBody>
          <a:bodyPr wrap="square">
            <a:spAutoFit/>
          </a:bodyPr>
          <a:lstStyle/>
          <a:p>
            <a:r>
              <a:rPr lang="tr-TR" sz="2400" b="1" i="0" u="none" strike="noStrike" baseline="0" dirty="0">
                <a:latin typeface="+mj-lt"/>
              </a:rPr>
              <a:t>One Point Crossover</a:t>
            </a:r>
            <a:endParaRPr lang="tr-TR" sz="2400" dirty="0">
              <a:latin typeface="+mj-lt"/>
            </a:endParaRPr>
          </a:p>
        </p:txBody>
      </p:sp>
      <p:sp>
        <p:nvSpPr>
          <p:cNvPr id="17" name="TextBox 16">
            <a:extLst>
              <a:ext uri="{FF2B5EF4-FFF2-40B4-BE49-F238E27FC236}">
                <a16:creationId xmlns:a16="http://schemas.microsoft.com/office/drawing/2014/main" id="{0022EF6D-E8AD-410A-B62B-6145C480C86C}"/>
              </a:ext>
            </a:extLst>
          </p:cNvPr>
          <p:cNvSpPr txBox="1"/>
          <p:nvPr/>
        </p:nvSpPr>
        <p:spPr>
          <a:xfrm>
            <a:off x="5144764" y="1874097"/>
            <a:ext cx="6092890" cy="461665"/>
          </a:xfrm>
          <a:prstGeom prst="rect">
            <a:avLst/>
          </a:prstGeom>
          <a:noFill/>
        </p:spPr>
        <p:txBody>
          <a:bodyPr wrap="square">
            <a:spAutoFit/>
          </a:bodyPr>
          <a:lstStyle/>
          <a:p>
            <a:r>
              <a:rPr lang="tr-TR" sz="2400" b="1" i="0" u="none" strike="noStrike" baseline="0" dirty="0">
                <a:latin typeface="+mj-lt"/>
              </a:rPr>
              <a:t>Multi Point Crossover</a:t>
            </a:r>
            <a:endParaRPr lang="tr-TR" sz="2400" b="1" dirty="0">
              <a:latin typeface="+mj-lt"/>
            </a:endParaRPr>
          </a:p>
        </p:txBody>
      </p:sp>
      <p:sp>
        <p:nvSpPr>
          <p:cNvPr id="10" name="TextBox 9">
            <a:extLst>
              <a:ext uri="{FF2B5EF4-FFF2-40B4-BE49-F238E27FC236}">
                <a16:creationId xmlns:a16="http://schemas.microsoft.com/office/drawing/2014/main" id="{82818D50-FCCA-4C74-82DA-1926D2917BED}"/>
              </a:ext>
            </a:extLst>
          </p:cNvPr>
          <p:cNvSpPr txBox="1"/>
          <p:nvPr/>
        </p:nvSpPr>
        <p:spPr>
          <a:xfrm>
            <a:off x="622549" y="4188632"/>
            <a:ext cx="3854945" cy="461665"/>
          </a:xfrm>
          <a:prstGeom prst="rect">
            <a:avLst/>
          </a:prstGeom>
          <a:noFill/>
        </p:spPr>
        <p:txBody>
          <a:bodyPr wrap="square">
            <a:spAutoFit/>
          </a:bodyPr>
          <a:lstStyle/>
          <a:p>
            <a:r>
              <a:rPr lang="tr-TR" sz="2400" b="1" i="0" u="none" strike="noStrike" baseline="0" dirty="0">
                <a:latin typeface="+mj-lt"/>
              </a:rPr>
              <a:t>Uniform Crossover</a:t>
            </a:r>
            <a:endParaRPr lang="tr-TR" sz="2400" b="1" dirty="0">
              <a:latin typeface="+mj-lt"/>
            </a:endParaRPr>
          </a:p>
        </p:txBody>
      </p:sp>
    </p:spTree>
    <p:extLst>
      <p:ext uri="{BB962C8B-B14F-4D97-AF65-F5344CB8AC3E}">
        <p14:creationId xmlns:p14="http://schemas.microsoft.com/office/powerpoint/2010/main" val="24534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2500" lnSpcReduction="20000"/>
          </a:bodyPr>
          <a:lstStyle/>
          <a:p>
            <a:pPr algn="ctr" defTabSz="914400">
              <a:lnSpc>
                <a:spcPct val="90000"/>
              </a:lnSpc>
              <a:spcBef>
                <a:spcPct val="0"/>
              </a:spcBef>
              <a:spcAft>
                <a:spcPts val="600"/>
              </a:spcAft>
            </a:pPr>
            <a:r>
              <a:rPr lang="en-GB" altLang="tr-TR" sz="3200" b="1" dirty="0">
                <a:solidFill>
                  <a:schemeClr val="bg1"/>
                </a:solidFill>
              </a:rPr>
              <a:t>Crossover operators for real valued GAs</a:t>
            </a:r>
            <a:endParaRPr lang="en-US" altLang="tr-TR" sz="900" b="1" kern="12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23A01C2B-1832-4F6B-81B2-B03B43B649B2}"/>
              </a:ext>
            </a:extLst>
          </p:cNvPr>
          <p:cNvSpPr>
            <a:spLocks noGrp="1" noChangeArrowheads="1"/>
          </p:cNvSpPr>
          <p:nvPr/>
        </p:nvSpPr>
        <p:spPr bwMode="auto">
          <a:xfrm>
            <a:off x="3753617" y="1310951"/>
            <a:ext cx="8077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GB" altLang="tr-TR" dirty="0"/>
              <a:t>Discrete:</a:t>
            </a:r>
          </a:p>
          <a:p>
            <a:pPr lvl="1">
              <a:lnSpc>
                <a:spcPct val="90000"/>
              </a:lnSpc>
            </a:pPr>
            <a:r>
              <a:rPr lang="en-GB" altLang="tr-TR" dirty="0"/>
              <a:t>each allele value in offspring </a:t>
            </a:r>
            <a:r>
              <a:rPr lang="en-GB" altLang="tr-TR" i="1" dirty="0"/>
              <a:t>z</a:t>
            </a:r>
            <a:r>
              <a:rPr lang="en-GB" altLang="tr-TR" dirty="0"/>
              <a:t> comes from one of its parents </a:t>
            </a:r>
            <a:r>
              <a:rPr lang="en-GB" altLang="tr-TR" i="1" dirty="0"/>
              <a:t>(</a:t>
            </a:r>
            <a:r>
              <a:rPr lang="en-GB" altLang="tr-TR" i="1" dirty="0" err="1"/>
              <a:t>x,y</a:t>
            </a:r>
            <a:r>
              <a:rPr lang="en-GB" altLang="tr-TR" i="1" dirty="0"/>
              <a:t>) </a:t>
            </a:r>
            <a:r>
              <a:rPr lang="en-GB" altLang="tr-TR" dirty="0"/>
              <a:t>with equal probability: </a:t>
            </a:r>
            <a:r>
              <a:rPr lang="en-GB" altLang="tr-TR" i="1" dirty="0" err="1"/>
              <a:t>z</a:t>
            </a:r>
            <a:r>
              <a:rPr lang="en-GB" altLang="tr-TR" i="1" baseline="-25000" dirty="0" err="1"/>
              <a:t>i</a:t>
            </a:r>
            <a:r>
              <a:rPr lang="en-GB" altLang="tr-TR" i="1" dirty="0"/>
              <a:t>  = x</a:t>
            </a:r>
            <a:r>
              <a:rPr lang="en-GB" altLang="tr-TR" i="1" baseline="-25000" dirty="0"/>
              <a:t>i</a:t>
            </a:r>
            <a:r>
              <a:rPr lang="en-GB" altLang="tr-TR" i="1" dirty="0"/>
              <a:t> </a:t>
            </a:r>
            <a:r>
              <a:rPr lang="en-GB" altLang="tr-TR" dirty="0"/>
              <a:t>or </a:t>
            </a:r>
            <a:r>
              <a:rPr lang="en-GB" altLang="tr-TR" i="1" dirty="0" err="1"/>
              <a:t>y</a:t>
            </a:r>
            <a:r>
              <a:rPr lang="en-GB" altLang="tr-TR" i="1" baseline="-25000" dirty="0" err="1"/>
              <a:t>i</a:t>
            </a:r>
            <a:endParaRPr lang="en-GB" altLang="tr-TR" dirty="0"/>
          </a:p>
          <a:p>
            <a:pPr lvl="1">
              <a:lnSpc>
                <a:spcPct val="90000"/>
              </a:lnSpc>
            </a:pPr>
            <a:r>
              <a:rPr lang="en-GB" altLang="tr-TR" dirty="0"/>
              <a:t> Could use n-point or uniform</a:t>
            </a:r>
          </a:p>
          <a:p>
            <a:pPr>
              <a:lnSpc>
                <a:spcPct val="90000"/>
              </a:lnSpc>
            </a:pPr>
            <a:r>
              <a:rPr lang="en-GB" altLang="tr-TR" dirty="0"/>
              <a:t>Intermediate</a:t>
            </a:r>
          </a:p>
          <a:p>
            <a:pPr lvl="1">
              <a:lnSpc>
                <a:spcPct val="90000"/>
              </a:lnSpc>
            </a:pPr>
            <a:r>
              <a:rPr lang="en-GB" altLang="tr-TR" dirty="0"/>
              <a:t>exploits idea of creating children “between” parents (hence a.k.a. </a:t>
            </a:r>
            <a:r>
              <a:rPr lang="en-GB" altLang="tr-TR" i="1" dirty="0"/>
              <a:t>arithmetic </a:t>
            </a:r>
            <a:r>
              <a:rPr lang="en-GB" altLang="tr-TR" dirty="0"/>
              <a:t>recombination)</a:t>
            </a:r>
          </a:p>
          <a:p>
            <a:pPr lvl="1">
              <a:lnSpc>
                <a:spcPct val="90000"/>
              </a:lnSpc>
            </a:pPr>
            <a:r>
              <a:rPr lang="en-US" altLang="tr-TR" sz="2800" i="1" dirty="0"/>
              <a:t>z</a:t>
            </a:r>
            <a:r>
              <a:rPr lang="en-GB" altLang="tr-TR" sz="2800" i="1" baseline="-25000" dirty="0" err="1"/>
              <a:t>i</a:t>
            </a:r>
            <a:r>
              <a:rPr lang="en-GB" altLang="tr-TR" sz="2800" i="1" dirty="0"/>
              <a:t> = </a:t>
            </a:r>
            <a:r>
              <a:rPr lang="en-GB" altLang="tr-TR" sz="2800" i="1" dirty="0">
                <a:sym typeface="Symbol" panose="05050102010706020507" pitchFamily="18" charset="2"/>
              </a:rPr>
              <a:t> x</a:t>
            </a:r>
            <a:r>
              <a:rPr lang="en-GB" altLang="tr-TR" sz="2800" i="1" baseline="-25000" dirty="0">
                <a:sym typeface="Symbol" panose="05050102010706020507" pitchFamily="18" charset="2"/>
              </a:rPr>
              <a:t>i </a:t>
            </a:r>
            <a:r>
              <a:rPr lang="en-GB" altLang="tr-TR" sz="2800" i="1" dirty="0">
                <a:sym typeface="Symbol" panose="05050102010706020507" pitchFamily="18" charset="2"/>
              </a:rPr>
              <a:t> + </a:t>
            </a:r>
            <a:r>
              <a:rPr lang="en-GB" altLang="tr-TR" sz="2800" dirty="0">
                <a:sym typeface="Symbol" panose="05050102010706020507" pitchFamily="18" charset="2"/>
              </a:rPr>
              <a:t>(1 - </a:t>
            </a:r>
            <a:r>
              <a:rPr lang="en-GB" altLang="tr-TR" sz="2800" i="1" dirty="0">
                <a:sym typeface="Symbol" panose="05050102010706020507" pitchFamily="18" charset="2"/>
              </a:rPr>
              <a:t>) </a:t>
            </a:r>
            <a:r>
              <a:rPr lang="en-GB" altLang="tr-TR" sz="2800" i="1" dirty="0" err="1">
                <a:sym typeface="Symbol" panose="05050102010706020507" pitchFamily="18" charset="2"/>
              </a:rPr>
              <a:t>y</a:t>
            </a:r>
            <a:r>
              <a:rPr lang="en-GB" altLang="tr-TR" sz="2800" i="1" baseline="-25000" dirty="0" err="1">
                <a:sym typeface="Symbol" panose="05050102010706020507" pitchFamily="18" charset="2"/>
              </a:rPr>
              <a:t>i</a:t>
            </a:r>
            <a:r>
              <a:rPr lang="en-GB" altLang="tr-TR" sz="2800" dirty="0">
                <a:sym typeface="Symbol" panose="05050102010706020507" pitchFamily="18" charset="2"/>
              </a:rPr>
              <a:t>    where </a:t>
            </a:r>
            <a:r>
              <a:rPr lang="en-GB" altLang="tr-TR" sz="2800" i="1" dirty="0">
                <a:sym typeface="Symbol" panose="05050102010706020507" pitchFamily="18" charset="2"/>
              </a:rPr>
              <a:t> : </a:t>
            </a:r>
            <a:r>
              <a:rPr lang="en-GB" altLang="tr-TR" sz="2800" dirty="0">
                <a:sym typeface="Symbol" panose="05050102010706020507" pitchFamily="18" charset="2"/>
              </a:rPr>
              <a:t>0  </a:t>
            </a:r>
            <a:r>
              <a:rPr lang="en-GB" altLang="tr-TR" sz="2800" i="1" dirty="0">
                <a:sym typeface="Symbol" panose="05050102010706020507" pitchFamily="18" charset="2"/>
              </a:rPr>
              <a:t>  </a:t>
            </a:r>
            <a:r>
              <a:rPr lang="en-GB" altLang="tr-TR" sz="2800" dirty="0">
                <a:sym typeface="Symbol" panose="05050102010706020507" pitchFamily="18" charset="2"/>
              </a:rPr>
              <a:t></a:t>
            </a:r>
            <a:r>
              <a:rPr lang="en-GB" altLang="tr-TR" sz="2800" i="1" dirty="0">
                <a:sym typeface="Symbol" panose="05050102010706020507" pitchFamily="18" charset="2"/>
              </a:rPr>
              <a:t> </a:t>
            </a:r>
            <a:r>
              <a:rPr lang="en-GB" altLang="tr-TR" sz="2800" dirty="0">
                <a:sym typeface="Symbol" panose="05050102010706020507" pitchFamily="18" charset="2"/>
              </a:rPr>
              <a:t>1.</a:t>
            </a:r>
          </a:p>
          <a:p>
            <a:pPr lvl="1">
              <a:lnSpc>
                <a:spcPct val="90000"/>
              </a:lnSpc>
            </a:pPr>
            <a:r>
              <a:rPr lang="en-GB" altLang="tr-TR" sz="2800" dirty="0">
                <a:sym typeface="Symbol" panose="05050102010706020507" pitchFamily="18" charset="2"/>
              </a:rPr>
              <a:t> </a:t>
            </a:r>
            <a:r>
              <a:rPr lang="en-GB" altLang="tr-TR" dirty="0">
                <a:sym typeface="Bookshelf Symbol 1" pitchFamily="34" charset="2"/>
              </a:rPr>
              <a:t>The parameter </a:t>
            </a:r>
            <a:r>
              <a:rPr lang="en-GB" altLang="tr-TR" sz="2800" i="1" dirty="0">
                <a:sym typeface="Symbol" panose="05050102010706020507" pitchFamily="18" charset="2"/>
              </a:rPr>
              <a:t></a:t>
            </a:r>
            <a:r>
              <a:rPr lang="en-GB" altLang="tr-TR" dirty="0">
                <a:sym typeface="Bookshelf Symbol 1" pitchFamily="34" charset="2"/>
              </a:rPr>
              <a:t> can be:</a:t>
            </a:r>
          </a:p>
          <a:p>
            <a:pPr lvl="2" eaLnBrk="0" hangingPunct="0">
              <a:lnSpc>
                <a:spcPct val="90000"/>
              </a:lnSpc>
              <a:spcBef>
                <a:spcPct val="0"/>
              </a:spcBef>
              <a:buClrTx/>
              <a:buSzTx/>
              <a:buFontTx/>
              <a:buChar char="•"/>
            </a:pPr>
            <a:r>
              <a:rPr lang="en-GB" altLang="tr-TR" dirty="0">
                <a:sym typeface="Bookshelf Symbol 1" pitchFamily="34" charset="2"/>
              </a:rPr>
              <a:t>constant: uniform arithmetical crossover</a:t>
            </a:r>
          </a:p>
          <a:p>
            <a:pPr lvl="2" eaLnBrk="0" hangingPunct="0">
              <a:lnSpc>
                <a:spcPct val="90000"/>
              </a:lnSpc>
              <a:spcBef>
                <a:spcPct val="0"/>
              </a:spcBef>
              <a:buClrTx/>
              <a:buSzTx/>
              <a:buFontTx/>
              <a:buChar char="•"/>
            </a:pPr>
            <a:r>
              <a:rPr lang="en-GB" altLang="tr-TR" dirty="0">
                <a:sym typeface="Bookshelf Symbol 1" pitchFamily="34" charset="2"/>
              </a:rPr>
              <a:t>variable (e.g. depend on the age of the population) </a:t>
            </a:r>
          </a:p>
          <a:p>
            <a:pPr lvl="2" eaLnBrk="0" hangingPunct="0">
              <a:lnSpc>
                <a:spcPct val="90000"/>
              </a:lnSpc>
              <a:spcBef>
                <a:spcPct val="0"/>
              </a:spcBef>
              <a:buClrTx/>
              <a:buSzTx/>
              <a:buFontTx/>
              <a:buChar char="•"/>
            </a:pPr>
            <a:r>
              <a:rPr lang="en-GB" altLang="tr-TR" dirty="0">
                <a:sym typeface="Bookshelf Symbol 1" pitchFamily="34" charset="2"/>
              </a:rPr>
              <a:t>picked at random every time</a:t>
            </a:r>
          </a:p>
        </p:txBody>
      </p:sp>
    </p:spTree>
    <p:extLst>
      <p:ext uri="{BB962C8B-B14F-4D97-AF65-F5344CB8AC3E}">
        <p14:creationId xmlns:p14="http://schemas.microsoft.com/office/powerpoint/2010/main" val="19957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76FB9CCE-4C70-44E3-BFEA-78A78938336C}"/>
              </a:ext>
            </a:extLst>
          </p:cNvPr>
          <p:cNvSpPr>
            <a:spLocks noGrp="1"/>
          </p:cNvSpPr>
          <p:nvPr>
            <p:ph type="title"/>
          </p:nvPr>
        </p:nvSpPr>
        <p:spPr bwMode="auto">
          <a:xfrm>
            <a:off x="640079" y="2023236"/>
            <a:ext cx="3659777" cy="2820908"/>
          </a:xfrm>
          <a:prstGeom prst="rect">
            <a:avLst/>
          </a:prstGeom>
        </p:spPr>
        <p:txBody>
          <a:bodyPr vert="horz" lIns="91440" tIns="45720" rIns="91440" bIns="45720" rtlCol="0" anchor="ctr">
            <a:normAutofit/>
          </a:bodyPr>
          <a:lstStyle/>
          <a:p>
            <a:r>
              <a:rPr lang="en-US" sz="4000" kern="1200">
                <a:solidFill>
                  <a:srgbClr val="FFFFFF"/>
                </a:solidFill>
                <a:latin typeface="+mj-lt"/>
                <a:ea typeface="+mj-ea"/>
                <a:cs typeface="+mj-cs"/>
              </a:rPr>
              <a:t>MUTATION</a:t>
            </a:r>
          </a:p>
        </p:txBody>
      </p:sp>
      <p:graphicFrame>
        <p:nvGraphicFramePr>
          <p:cNvPr id="8" name="İçerik Yer Tutucusu 2">
            <a:extLst>
              <a:ext uri="{FF2B5EF4-FFF2-40B4-BE49-F238E27FC236}">
                <a16:creationId xmlns:a16="http://schemas.microsoft.com/office/drawing/2014/main" id="{3EF0D1AC-9A3C-4C0A-9E1B-E190A45A02F5}"/>
              </a:ext>
            </a:extLst>
          </p:cNvPr>
          <p:cNvGraphicFramePr/>
          <p:nvPr>
            <p:extLst>
              <p:ext uri="{D42A27DB-BD31-4B8C-83A1-F6EECF244321}">
                <p14:modId xmlns:p14="http://schemas.microsoft.com/office/powerpoint/2010/main" val="3590145720"/>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748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3200" b="1" dirty="0">
                <a:latin typeface="+mj-lt"/>
                <a:ea typeface="+mj-ea"/>
                <a:cs typeface="+mj-cs"/>
              </a:rPr>
              <a:t>GA - Operators: Mutation</a:t>
            </a:r>
            <a:endParaRPr lang="en-US" sz="32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A229DC-662A-4D3B-8922-24E9ACA37A15}"/>
              </a:ext>
            </a:extLst>
          </p:cNvPr>
          <p:cNvSpPr>
            <a:spLocks noGrp="1"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r>
              <a:rPr lang="en-US" altLang="tr-TR" sz="1800"/>
              <a:t>Alter each gene independently with a probability </a:t>
            </a:r>
            <a:r>
              <a:rPr lang="en-US" altLang="tr-TR" sz="1800" i="1"/>
              <a:t>p</a:t>
            </a:r>
            <a:r>
              <a:rPr lang="en-US" altLang="tr-TR" sz="1800" i="1" baseline="-25000"/>
              <a:t>m </a:t>
            </a:r>
          </a:p>
          <a:p>
            <a:pPr indent="-228600" defTabSz="914400">
              <a:lnSpc>
                <a:spcPct val="90000"/>
              </a:lnSpc>
              <a:buFont typeface="Arial" panose="020B0604020202020204" pitchFamily="34" charset="0"/>
              <a:buChar char="•"/>
            </a:pPr>
            <a:r>
              <a:rPr lang="en-US" altLang="tr-TR" sz="1800" i="1"/>
              <a:t>p</a:t>
            </a:r>
            <a:r>
              <a:rPr lang="en-US" altLang="tr-TR" sz="1800" i="1" baseline="-25000"/>
              <a:t>m </a:t>
            </a:r>
            <a:r>
              <a:rPr lang="en-US" altLang="tr-TR" sz="1800"/>
              <a:t>is called the mutation rate</a:t>
            </a:r>
          </a:p>
          <a:p>
            <a:pPr lvl="1" indent="-228600" defTabSz="914400">
              <a:lnSpc>
                <a:spcPct val="90000"/>
              </a:lnSpc>
              <a:buFont typeface="Arial" panose="020B0604020202020204" pitchFamily="34" charset="0"/>
              <a:buChar char="•"/>
            </a:pPr>
            <a:r>
              <a:rPr lang="en-US" altLang="tr-TR" sz="1800"/>
              <a:t>Typically between 1/pop_size and 1/ chromosome_length</a:t>
            </a:r>
          </a:p>
        </p:txBody>
      </p:sp>
      <p:pic>
        <p:nvPicPr>
          <p:cNvPr id="17" name="Picture 16">
            <a:extLst>
              <a:ext uri="{FF2B5EF4-FFF2-40B4-BE49-F238E27FC236}">
                <a16:creationId xmlns:a16="http://schemas.microsoft.com/office/drawing/2014/main" id="{DF50065D-E66C-4CED-8325-862D6356F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52" y="1230135"/>
            <a:ext cx="10575295" cy="304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sz="2400" b="1" dirty="0">
                <a:latin typeface="+mj-lt"/>
              </a:rPr>
              <a:t>S</a:t>
            </a:r>
            <a:r>
              <a:rPr lang="en-US" sz="2400" b="1" dirty="0">
                <a:latin typeface="+mj-lt"/>
              </a:rPr>
              <a:t>ingle point mutation</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B0F0565-4CC4-4122-A45C-C16C4E2CE89D}"/>
              </a:ext>
            </a:extLst>
          </p:cNvPr>
          <p:cNvSpPr txBox="1"/>
          <p:nvPr/>
        </p:nvSpPr>
        <p:spPr>
          <a:xfrm>
            <a:off x="1033431" y="865848"/>
            <a:ext cx="10200660" cy="3539430"/>
          </a:xfrm>
          <a:prstGeom prst="rect">
            <a:avLst/>
          </a:prstGeom>
          <a:noFill/>
        </p:spPr>
        <p:txBody>
          <a:bodyPr wrap="square">
            <a:spAutoFit/>
          </a:bodyPr>
          <a:lstStyle/>
          <a:p>
            <a:pPr lvl="0"/>
            <a:r>
              <a:rPr lang="en-US" sz="2800" dirty="0"/>
              <a:t>A common method of implementing the mutation operator involves generating a random variable for each bit in a sequence. </a:t>
            </a:r>
            <a:endParaRPr lang="tr-TR" sz="2800" dirty="0"/>
          </a:p>
          <a:p>
            <a:pPr lvl="0"/>
            <a:endParaRPr lang="tr-TR" sz="2800" dirty="0"/>
          </a:p>
          <a:p>
            <a:pPr lvl="0"/>
            <a:r>
              <a:rPr lang="en-US" sz="2800" dirty="0"/>
              <a:t>This random variable tells whether or not a particular bit will be modified. </a:t>
            </a:r>
            <a:endParaRPr lang="tr-TR" sz="2800" dirty="0"/>
          </a:p>
          <a:p>
            <a:pPr lvl="0"/>
            <a:endParaRPr lang="tr-TR" sz="2800" dirty="0"/>
          </a:p>
          <a:p>
            <a:pPr lvl="0"/>
            <a:r>
              <a:rPr lang="en-US" sz="2800" dirty="0"/>
              <a:t>This mutation procedure, based on the biological point mutation, is called </a:t>
            </a:r>
            <a:r>
              <a:rPr lang="en-US" sz="2800" u="sng" dirty="0"/>
              <a:t>single point mutation</a:t>
            </a:r>
            <a:r>
              <a:rPr lang="en-US" sz="2800" dirty="0"/>
              <a:t>. </a:t>
            </a:r>
          </a:p>
        </p:txBody>
      </p:sp>
    </p:spTree>
    <p:extLst>
      <p:ext uri="{BB962C8B-B14F-4D97-AF65-F5344CB8AC3E}">
        <p14:creationId xmlns:p14="http://schemas.microsoft.com/office/powerpoint/2010/main" val="3461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altLang="tr-TR" sz="2400" b="1" dirty="0">
                <a:latin typeface="+mj-lt"/>
                <a:ea typeface="+mj-ea"/>
                <a:cs typeface="+mj-cs"/>
              </a:rPr>
              <a:t>Floating</a:t>
            </a:r>
            <a:r>
              <a:rPr lang="en-US" altLang="tr-TR" sz="2400" b="1" dirty="0">
                <a:latin typeface="+mj-lt"/>
                <a:ea typeface="+mj-ea"/>
                <a:cs typeface="+mj-cs"/>
              </a:rPr>
              <a:t> Point </a:t>
            </a:r>
            <a:r>
              <a:rPr lang="tr-TR" altLang="tr-TR" sz="2400" b="1" dirty="0">
                <a:latin typeface="+mj-lt"/>
                <a:ea typeface="+mj-ea"/>
                <a:cs typeface="+mj-cs"/>
              </a:rPr>
              <a:t>Mutation 1</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C3BF52-889A-4F49-9E8A-D3691B5B8374}"/>
              </a:ext>
            </a:extLst>
          </p:cNvPr>
          <p:cNvSpPr>
            <a:spLocks noChangeArrowheads="1"/>
          </p:cNvSpPr>
          <p:nvPr/>
        </p:nvSpPr>
        <p:spPr bwMode="auto">
          <a:xfrm>
            <a:off x="971836" y="660044"/>
            <a:ext cx="5002244" cy="41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nSpc>
                <a:spcPct val="120000"/>
              </a:lnSpc>
              <a:buFont typeface="Wingdings" panose="05000000000000000000" pitchFamily="2" charset="2"/>
              <a:buNone/>
            </a:pPr>
            <a:r>
              <a:rPr lang="en-GB" altLang="tr-TR" sz="2000" dirty="0"/>
              <a:t>General scheme of floating point mutations)</a:t>
            </a:r>
          </a:p>
        </p:txBody>
      </p:sp>
      <p:pic>
        <p:nvPicPr>
          <p:cNvPr id="3" name="Picture 2">
            <a:extLst>
              <a:ext uri="{FF2B5EF4-FFF2-40B4-BE49-F238E27FC236}">
                <a16:creationId xmlns:a16="http://schemas.microsoft.com/office/drawing/2014/main" id="{08F93B69-E038-4BAD-A007-D6212EDA7C7A}"/>
              </a:ext>
            </a:extLst>
          </p:cNvPr>
          <p:cNvPicPr>
            <a:picLocks noChangeAspect="1"/>
          </p:cNvPicPr>
          <p:nvPr/>
        </p:nvPicPr>
        <p:blipFill>
          <a:blip r:embed="rId3"/>
          <a:stretch>
            <a:fillRect/>
          </a:stretch>
        </p:blipFill>
        <p:spPr>
          <a:xfrm>
            <a:off x="2031775" y="1677757"/>
            <a:ext cx="2362200" cy="502920"/>
          </a:xfrm>
          <a:prstGeom prst="rect">
            <a:avLst/>
          </a:prstGeom>
        </p:spPr>
      </p:pic>
      <p:pic>
        <p:nvPicPr>
          <p:cNvPr id="4" name="Picture 3">
            <a:extLst>
              <a:ext uri="{FF2B5EF4-FFF2-40B4-BE49-F238E27FC236}">
                <a16:creationId xmlns:a16="http://schemas.microsoft.com/office/drawing/2014/main" id="{26C128BF-F2CB-4F11-BD1E-2D5ACD8C7064}"/>
              </a:ext>
            </a:extLst>
          </p:cNvPr>
          <p:cNvPicPr>
            <a:picLocks noChangeAspect="1"/>
          </p:cNvPicPr>
          <p:nvPr/>
        </p:nvPicPr>
        <p:blipFill>
          <a:blip r:embed="rId4"/>
          <a:stretch>
            <a:fillRect/>
          </a:stretch>
        </p:blipFill>
        <p:spPr>
          <a:xfrm>
            <a:off x="1973580" y="1161208"/>
            <a:ext cx="4495800" cy="579120"/>
          </a:xfrm>
          <a:prstGeom prst="rect">
            <a:avLst/>
          </a:prstGeom>
        </p:spPr>
      </p:pic>
      <p:sp>
        <p:nvSpPr>
          <p:cNvPr id="5" name="Rectangle 4">
            <a:extLst>
              <a:ext uri="{FF2B5EF4-FFF2-40B4-BE49-F238E27FC236}">
                <a16:creationId xmlns:a16="http://schemas.microsoft.com/office/drawing/2014/main" id="{D0E55679-138F-4751-A0B8-AFC11015905E}"/>
              </a:ext>
            </a:extLst>
          </p:cNvPr>
          <p:cNvSpPr>
            <a:spLocks noChangeArrowheads="1"/>
          </p:cNvSpPr>
          <p:nvPr/>
        </p:nvSpPr>
        <p:spPr bwMode="auto">
          <a:xfrm>
            <a:off x="971836" y="2504813"/>
            <a:ext cx="2243805" cy="50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nSpc>
                <a:spcPct val="120000"/>
              </a:lnSpc>
              <a:buFont typeface="Wingdings" panose="05000000000000000000" pitchFamily="2" charset="2"/>
              <a:buNone/>
            </a:pPr>
            <a:r>
              <a:rPr lang="en-GB" altLang="tr-TR" sz="2000" dirty="0"/>
              <a:t>Uniform mutation: </a:t>
            </a:r>
          </a:p>
        </p:txBody>
      </p:sp>
      <p:sp>
        <p:nvSpPr>
          <p:cNvPr id="6" name="Rectangle 5">
            <a:extLst>
              <a:ext uri="{FF2B5EF4-FFF2-40B4-BE49-F238E27FC236}">
                <a16:creationId xmlns:a16="http://schemas.microsoft.com/office/drawing/2014/main" id="{9B113193-E181-4309-B943-C1F63863FF8C}"/>
              </a:ext>
            </a:extLst>
          </p:cNvPr>
          <p:cNvSpPr>
            <a:spLocks noChangeArrowheads="1"/>
          </p:cNvSpPr>
          <p:nvPr/>
        </p:nvSpPr>
        <p:spPr bwMode="auto">
          <a:xfrm>
            <a:off x="971836" y="3753552"/>
            <a:ext cx="8335672" cy="68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nSpc>
                <a:spcPct val="120000"/>
              </a:lnSpc>
              <a:buFont typeface="Wingdings" panose="05000000000000000000" pitchFamily="2" charset="2"/>
              <a:buNone/>
            </a:pPr>
            <a:r>
              <a:rPr lang="en-GB" altLang="tr-TR" sz="2000" dirty="0"/>
              <a:t>Analogous to bit-flipping (binary) or random resetting (integers)</a:t>
            </a:r>
          </a:p>
        </p:txBody>
      </p:sp>
      <p:pic>
        <p:nvPicPr>
          <p:cNvPr id="7" name="Picture 6">
            <a:extLst>
              <a:ext uri="{FF2B5EF4-FFF2-40B4-BE49-F238E27FC236}">
                <a16:creationId xmlns:a16="http://schemas.microsoft.com/office/drawing/2014/main" id="{FBD839BB-C877-4CA3-AEFF-D240D360BEBF}"/>
              </a:ext>
            </a:extLst>
          </p:cNvPr>
          <p:cNvPicPr>
            <a:picLocks noChangeAspect="1"/>
          </p:cNvPicPr>
          <p:nvPr/>
        </p:nvPicPr>
        <p:blipFill>
          <a:blip r:embed="rId5"/>
          <a:stretch>
            <a:fillRect/>
          </a:stretch>
        </p:blipFill>
        <p:spPr>
          <a:xfrm>
            <a:off x="2031775" y="2992493"/>
            <a:ext cx="6438900" cy="533400"/>
          </a:xfrm>
          <a:prstGeom prst="rect">
            <a:avLst/>
          </a:prstGeom>
        </p:spPr>
      </p:pic>
      <p:sp>
        <p:nvSpPr>
          <p:cNvPr id="30" name="TextBox 29">
            <a:extLst>
              <a:ext uri="{FF2B5EF4-FFF2-40B4-BE49-F238E27FC236}">
                <a16:creationId xmlns:a16="http://schemas.microsoft.com/office/drawing/2014/main" id="{5B0F0565-4CC4-4122-A45C-C16C4E2CE89D}"/>
              </a:ext>
            </a:extLst>
          </p:cNvPr>
          <p:cNvSpPr txBox="1"/>
          <p:nvPr/>
        </p:nvSpPr>
        <p:spPr>
          <a:xfrm>
            <a:off x="5071279" y="5010307"/>
            <a:ext cx="6683848" cy="1323439"/>
          </a:xfrm>
          <a:prstGeom prst="rect">
            <a:avLst/>
          </a:prstGeom>
          <a:noFill/>
        </p:spPr>
        <p:txBody>
          <a:bodyPr wrap="square">
            <a:spAutoFit/>
          </a:bodyPr>
          <a:lstStyle/>
          <a:p>
            <a:r>
              <a:rPr lang="en-US" sz="2000" dirty="0"/>
              <a:t>A common method of implementing the mutation operator </a:t>
            </a:r>
            <a:endParaRPr lang="tr-TR" sz="2000" dirty="0"/>
          </a:p>
          <a:p>
            <a:pPr lvl="0"/>
            <a:r>
              <a:rPr lang="en-US" sz="2000" dirty="0"/>
              <a:t>are inversion and </a:t>
            </a:r>
            <a:r>
              <a:rPr lang="en-US" sz="2000" b="1" dirty="0"/>
              <a:t>floating point mutation</a:t>
            </a:r>
            <a:r>
              <a:rPr lang="en-US" sz="2000" dirty="0"/>
              <a:t>. When the gene encoding is restrictive as in permutation problems, mutations are swaps, inversions and scrambles. </a:t>
            </a:r>
          </a:p>
        </p:txBody>
      </p:sp>
    </p:spTree>
    <p:extLst>
      <p:ext uri="{BB962C8B-B14F-4D97-AF65-F5344CB8AC3E}">
        <p14:creationId xmlns:p14="http://schemas.microsoft.com/office/powerpoint/2010/main" val="38121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tr-TR" sz="2400" b="1" dirty="0">
                <a:latin typeface="+mj-lt"/>
                <a:ea typeface="+mj-ea"/>
                <a:cs typeface="+mj-cs"/>
              </a:rPr>
              <a:t>GA </a:t>
            </a:r>
            <a:r>
              <a:rPr lang="tr-TR" altLang="tr-TR" sz="2400" b="1" dirty="0">
                <a:latin typeface="+mj-lt"/>
                <a:ea typeface="+mj-ea"/>
                <a:cs typeface="+mj-cs"/>
              </a:rPr>
              <a:t>– </a:t>
            </a:r>
            <a:r>
              <a:rPr lang="en-US" altLang="tr-TR" sz="2400" b="1" dirty="0">
                <a:latin typeface="+mj-lt"/>
                <a:ea typeface="+mj-ea"/>
                <a:cs typeface="+mj-cs"/>
              </a:rPr>
              <a:t>Operators</a:t>
            </a:r>
            <a:r>
              <a:rPr lang="tr-TR" altLang="tr-TR" sz="2400" b="1" dirty="0">
                <a:latin typeface="+mj-lt"/>
                <a:ea typeface="+mj-ea"/>
                <a:cs typeface="+mj-cs"/>
              </a:rPr>
              <a:t>:</a:t>
            </a:r>
          </a:p>
          <a:p>
            <a:pPr defTabSz="914400">
              <a:lnSpc>
                <a:spcPct val="90000"/>
              </a:lnSpc>
              <a:spcBef>
                <a:spcPct val="0"/>
              </a:spcBef>
              <a:spcAft>
                <a:spcPts val="600"/>
              </a:spcAft>
            </a:pPr>
            <a:r>
              <a:rPr lang="tr-TR" sz="2400" b="1" dirty="0">
                <a:latin typeface="+mj-lt"/>
              </a:rPr>
              <a:t>Other </a:t>
            </a:r>
            <a:r>
              <a:rPr lang="en-US" sz="2400" b="1" dirty="0">
                <a:latin typeface="+mj-lt"/>
              </a:rPr>
              <a:t>mutation</a:t>
            </a:r>
            <a:r>
              <a:rPr lang="tr-TR" sz="2400" b="1" dirty="0">
                <a:latin typeface="+mj-lt"/>
              </a:rPr>
              <a:t>s</a:t>
            </a:r>
            <a:endParaRPr lang="en-US" sz="2400" b="1" dirty="0">
              <a:latin typeface="+mj-lt"/>
              <a:ea typeface="+mj-ea"/>
              <a:cs typeface="+mj-cs"/>
            </a:endParaRPr>
          </a:p>
        </p:txBody>
      </p:sp>
      <p:sp>
        <p:nvSpPr>
          <p:cNvPr id="66" name="Rectangle 6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çerik Yer Tutucusu 2">
            <a:extLst>
              <a:ext uri="{FF2B5EF4-FFF2-40B4-BE49-F238E27FC236}">
                <a16:creationId xmlns:a16="http://schemas.microsoft.com/office/drawing/2014/main" id="{777F349A-8B10-4FF5-B335-C116D2BC1CC4}"/>
              </a:ext>
            </a:extLst>
          </p:cNvPr>
          <p:cNvSpPr txBox="1">
            <a:spLocks/>
          </p:cNvSpPr>
          <p:nvPr/>
        </p:nvSpPr>
        <p:spPr>
          <a:xfrm>
            <a:off x="936170" y="865847"/>
            <a:ext cx="10319657" cy="35758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tr-TR" sz="2000" b="1" i="0" u="none" strike="noStrike" baseline="0" dirty="0">
                <a:latin typeface="+mj-lt"/>
              </a:rPr>
              <a:t>Bit Flip Mutation</a:t>
            </a:r>
          </a:p>
          <a:p>
            <a:pPr marL="0" indent="0" algn="l">
              <a:buNone/>
            </a:pPr>
            <a:endParaRPr lang="tr-TR" sz="2000" b="1" i="0" u="none" strike="noStrike" baseline="0" dirty="0">
              <a:latin typeface="+mj-lt"/>
            </a:endParaRPr>
          </a:p>
          <a:p>
            <a:pPr algn="l"/>
            <a:r>
              <a:rPr lang="tr-TR" sz="2000" b="1" i="0" u="none" strike="noStrike" baseline="0" dirty="0">
                <a:latin typeface="+mj-lt"/>
              </a:rPr>
              <a:t>Random Resetting</a:t>
            </a:r>
          </a:p>
          <a:p>
            <a:pPr algn="l"/>
            <a:r>
              <a:rPr lang="tr-TR" sz="2000" b="1" i="0" u="none" strike="noStrike" baseline="0" dirty="0">
                <a:latin typeface="+mj-lt"/>
              </a:rPr>
              <a:t>-Swap Mutation</a:t>
            </a:r>
          </a:p>
          <a:p>
            <a:pPr algn="l"/>
            <a:endParaRPr lang="tr-TR" sz="2000" b="1" dirty="0">
              <a:latin typeface="+mj-lt"/>
            </a:endParaRPr>
          </a:p>
          <a:p>
            <a:pPr algn="l"/>
            <a:r>
              <a:rPr lang="tr-TR" sz="2000" b="1" i="0" u="none" strike="noStrike" baseline="0" dirty="0">
                <a:latin typeface="+mj-lt"/>
              </a:rPr>
              <a:t>Scramble Mutation</a:t>
            </a:r>
          </a:p>
          <a:p>
            <a:pPr marL="0" indent="0" algn="l">
              <a:buNone/>
            </a:pPr>
            <a:endParaRPr lang="tr-TR" sz="2000" b="1" i="0" u="none" strike="noStrike" baseline="0" dirty="0">
              <a:latin typeface="+mj-lt"/>
            </a:endParaRPr>
          </a:p>
          <a:p>
            <a:pPr algn="l"/>
            <a:r>
              <a:rPr lang="tr-TR" sz="2000" b="1" i="0" u="none" strike="noStrike" baseline="0" dirty="0">
                <a:latin typeface="+mj-lt"/>
              </a:rPr>
              <a:t> Inversion Mutation</a:t>
            </a:r>
            <a:endParaRPr lang="tr-TR" sz="2000" b="1" dirty="0">
              <a:latin typeface="+mj-lt"/>
            </a:endParaRPr>
          </a:p>
        </p:txBody>
      </p:sp>
      <p:pic>
        <p:nvPicPr>
          <p:cNvPr id="6" name="Picture 5">
            <a:extLst>
              <a:ext uri="{FF2B5EF4-FFF2-40B4-BE49-F238E27FC236}">
                <a16:creationId xmlns:a16="http://schemas.microsoft.com/office/drawing/2014/main" id="{A9A510E7-5E7F-4B1C-95DA-F814D2315ECC}"/>
              </a:ext>
            </a:extLst>
          </p:cNvPr>
          <p:cNvPicPr>
            <a:picLocks noChangeAspect="1"/>
          </p:cNvPicPr>
          <p:nvPr/>
        </p:nvPicPr>
        <p:blipFill>
          <a:blip r:embed="rId3"/>
          <a:stretch>
            <a:fillRect/>
          </a:stretch>
        </p:blipFill>
        <p:spPr>
          <a:xfrm>
            <a:off x="1063316" y="1144242"/>
            <a:ext cx="10319657" cy="575525"/>
          </a:xfrm>
          <a:prstGeom prst="rect">
            <a:avLst/>
          </a:prstGeom>
        </p:spPr>
      </p:pic>
      <p:pic>
        <p:nvPicPr>
          <p:cNvPr id="7" name="Picture 6">
            <a:extLst>
              <a:ext uri="{FF2B5EF4-FFF2-40B4-BE49-F238E27FC236}">
                <a16:creationId xmlns:a16="http://schemas.microsoft.com/office/drawing/2014/main" id="{2379204E-40E4-4B19-A9FE-725AFCEDAF5B}"/>
              </a:ext>
            </a:extLst>
          </p:cNvPr>
          <p:cNvPicPr>
            <a:picLocks noChangeAspect="1"/>
          </p:cNvPicPr>
          <p:nvPr/>
        </p:nvPicPr>
        <p:blipFill>
          <a:blip r:embed="rId4"/>
          <a:stretch>
            <a:fillRect/>
          </a:stretch>
        </p:blipFill>
        <p:spPr>
          <a:xfrm>
            <a:off x="1197602" y="2343168"/>
            <a:ext cx="10065363" cy="561343"/>
          </a:xfrm>
          <a:prstGeom prst="rect">
            <a:avLst/>
          </a:prstGeom>
        </p:spPr>
      </p:pic>
      <p:pic>
        <p:nvPicPr>
          <p:cNvPr id="8" name="Picture 7">
            <a:extLst>
              <a:ext uri="{FF2B5EF4-FFF2-40B4-BE49-F238E27FC236}">
                <a16:creationId xmlns:a16="http://schemas.microsoft.com/office/drawing/2014/main" id="{E532017E-8295-4194-A417-699AE775458E}"/>
              </a:ext>
            </a:extLst>
          </p:cNvPr>
          <p:cNvPicPr>
            <a:picLocks noChangeAspect="1"/>
          </p:cNvPicPr>
          <p:nvPr/>
        </p:nvPicPr>
        <p:blipFill>
          <a:blip r:embed="rId5"/>
          <a:stretch>
            <a:fillRect/>
          </a:stretch>
        </p:blipFill>
        <p:spPr>
          <a:xfrm>
            <a:off x="1197601" y="3268798"/>
            <a:ext cx="10065361" cy="412124"/>
          </a:xfrm>
          <a:prstGeom prst="rect">
            <a:avLst/>
          </a:prstGeom>
        </p:spPr>
      </p:pic>
      <p:pic>
        <p:nvPicPr>
          <p:cNvPr id="10" name="Picture 9">
            <a:extLst>
              <a:ext uri="{FF2B5EF4-FFF2-40B4-BE49-F238E27FC236}">
                <a16:creationId xmlns:a16="http://schemas.microsoft.com/office/drawing/2014/main" id="{C4E4FF01-6E70-4018-BE4F-6A3382B18600}"/>
              </a:ext>
            </a:extLst>
          </p:cNvPr>
          <p:cNvPicPr>
            <a:picLocks noChangeAspect="1"/>
          </p:cNvPicPr>
          <p:nvPr/>
        </p:nvPicPr>
        <p:blipFill>
          <a:blip r:embed="rId6"/>
          <a:stretch>
            <a:fillRect/>
          </a:stretch>
        </p:blipFill>
        <p:spPr>
          <a:xfrm>
            <a:off x="1197602" y="3953490"/>
            <a:ext cx="10065362" cy="422038"/>
          </a:xfrm>
          <a:prstGeom prst="rect">
            <a:avLst/>
          </a:prstGeom>
        </p:spPr>
      </p:pic>
    </p:spTree>
    <p:extLst>
      <p:ext uri="{BB962C8B-B14F-4D97-AF65-F5344CB8AC3E}">
        <p14:creationId xmlns:p14="http://schemas.microsoft.com/office/powerpoint/2010/main" val="323134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1">
            <a:extLst>
              <a:ext uri="{FF2B5EF4-FFF2-40B4-BE49-F238E27FC236}">
                <a16:creationId xmlns:a16="http://schemas.microsoft.com/office/drawing/2014/main" id="{3FCBAE81-DC03-4915-ABB8-7507E1400879}"/>
              </a:ext>
            </a:extLst>
          </p:cNvPr>
          <p:cNvSpPr>
            <a:spLocks noGrp="1"/>
          </p:cNvSpPr>
          <p:nvPr>
            <p:ph type="title"/>
          </p:nvPr>
        </p:nvSpPr>
        <p:spPr>
          <a:xfrm>
            <a:off x="1057025" y="922644"/>
            <a:ext cx="5040285" cy="1169585"/>
          </a:xfrm>
        </p:spPr>
        <p:txBody>
          <a:bodyPr anchor="b">
            <a:normAutofit/>
          </a:bodyPr>
          <a:lstStyle/>
          <a:p>
            <a:r>
              <a:rPr lang="tr-TR" sz="4000" b="1" dirty="0"/>
              <a:t>GENETIC ALGORITHMS</a:t>
            </a:r>
            <a:endParaRPr lang="tr-TR" sz="4000" dirty="0"/>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D4CC633-A064-4BFD-AACC-7304DA15819D}"/>
              </a:ext>
            </a:extLst>
          </p:cNvPr>
          <p:cNvSpPr>
            <a:spLocks noGrp="1"/>
          </p:cNvSpPr>
          <p:nvPr>
            <p:ph idx="1"/>
          </p:nvPr>
        </p:nvSpPr>
        <p:spPr>
          <a:xfrm>
            <a:off x="1055715" y="2508105"/>
            <a:ext cx="5040285" cy="3632493"/>
          </a:xfrm>
        </p:spPr>
        <p:txBody>
          <a:bodyPr anchor="ctr">
            <a:normAutofit/>
          </a:bodyPr>
          <a:lstStyle/>
          <a:p>
            <a:pPr marL="0" indent="0">
              <a:buNone/>
            </a:pPr>
            <a:r>
              <a:rPr lang="en-US" sz="2000"/>
              <a:t>A genetic algorithm is a search heuristic that mimics the process of natural evolution used to generate useful solutions to optimization and search problems. </a:t>
            </a:r>
            <a:r>
              <a:rPr lang="tr-TR" sz="2000" baseline="-30000"/>
              <a:t>[2]</a:t>
            </a:r>
          </a:p>
          <a:p>
            <a:pPr marL="0" indent="0">
              <a:buNone/>
            </a:pPr>
            <a:r>
              <a:rPr lang="en-US" sz="2000" b="0" i="0" u="none" strike="noStrike" baseline="0">
                <a:latin typeface="LiberationSans"/>
              </a:rPr>
              <a:t>It is</a:t>
            </a:r>
            <a:r>
              <a:rPr lang="tr-TR" sz="2000" b="0" i="0" u="none" strike="noStrike" baseline="0">
                <a:latin typeface="LiberationSans"/>
              </a:rPr>
              <a:t> </a:t>
            </a:r>
            <a:r>
              <a:rPr lang="en-US" sz="2000" b="0" i="0" u="none" strike="noStrike" baseline="0">
                <a:latin typeface="LiberationSans"/>
              </a:rPr>
              <a:t>frequently used to find optimal or near-optimal</a:t>
            </a:r>
            <a:r>
              <a:rPr lang="tr-TR" sz="2000">
                <a:latin typeface="LiberationSans"/>
              </a:rPr>
              <a:t> </a:t>
            </a:r>
            <a:r>
              <a:rPr lang="en-US" sz="2000" b="0" i="0" u="none" strike="noStrike" baseline="0">
                <a:latin typeface="LiberationSans"/>
              </a:rPr>
              <a:t>solutions to difficult problems which otherwise</a:t>
            </a:r>
            <a:r>
              <a:rPr lang="tr-TR" sz="2000" b="0" i="0" u="none" strike="noStrike" baseline="0">
                <a:latin typeface="LiberationSans"/>
              </a:rPr>
              <a:t> </a:t>
            </a:r>
            <a:r>
              <a:rPr lang="en-US" sz="2000" b="0" i="0" u="none" strike="noStrike" baseline="0">
                <a:latin typeface="LiberationSans"/>
              </a:rPr>
              <a:t>would take a lifetime to solve.</a:t>
            </a:r>
            <a:endParaRPr lang="tr-TR" sz="2000" baseline="-30000"/>
          </a:p>
          <a:p>
            <a:pPr marL="0" indent="0">
              <a:buNone/>
            </a:pPr>
            <a:r>
              <a:rPr lang="en-US" sz="2000"/>
              <a:t>They are commonly used to generate high-quality solutions for optimization problems and search problems.</a:t>
            </a:r>
            <a:r>
              <a:rPr lang="tr-TR" sz="2000" baseline="-30000"/>
              <a:t>[7]</a:t>
            </a:r>
          </a:p>
        </p:txBody>
      </p:sp>
      <p:pic>
        <p:nvPicPr>
          <p:cNvPr id="6" name="Picture 5" descr="A picture containing text, map&#10;&#10;Description automatically generated">
            <a:extLst>
              <a:ext uri="{FF2B5EF4-FFF2-40B4-BE49-F238E27FC236}">
                <a16:creationId xmlns:a16="http://schemas.microsoft.com/office/drawing/2014/main" id="{FA9AFA2D-9674-409F-94ED-A2F8F2115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174" y="774285"/>
            <a:ext cx="4338105" cy="2581173"/>
          </a:xfrm>
          <a:prstGeom prst="rect">
            <a:avLst/>
          </a:prstGeom>
        </p:spPr>
      </p:pic>
      <p:pic>
        <p:nvPicPr>
          <p:cNvPr id="5" name="Resim 4" descr="A screenshot of a cell phone&#10;&#10;Description automatically generated">
            <a:extLst>
              <a:ext uri="{FF2B5EF4-FFF2-40B4-BE49-F238E27FC236}">
                <a16:creationId xmlns:a16="http://schemas.microsoft.com/office/drawing/2014/main" id="{9EAA8E97-E20B-4F93-9A87-EAD99E272E0F}"/>
              </a:ext>
            </a:extLst>
          </p:cNvPr>
          <p:cNvPicPr>
            <a:picLocks noChangeAspect="1"/>
          </p:cNvPicPr>
          <p:nvPr/>
        </p:nvPicPr>
        <p:blipFill rotWithShape="1">
          <a:blip r:embed="rId4"/>
          <a:srcRect b="26285"/>
          <a:stretch/>
        </p:blipFill>
        <p:spPr>
          <a:xfrm>
            <a:off x="6946667" y="4441009"/>
            <a:ext cx="4389120" cy="849302"/>
          </a:xfrm>
          <a:prstGeom prst="rect">
            <a:avLst/>
          </a:prstGeom>
        </p:spPr>
      </p:pic>
    </p:spTree>
    <p:extLst>
      <p:ext uri="{BB962C8B-B14F-4D97-AF65-F5344CB8AC3E}">
        <p14:creationId xmlns:p14="http://schemas.microsoft.com/office/powerpoint/2010/main" val="355857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3200" b="1" kern="1200" dirty="0">
                <a:solidFill>
                  <a:schemeClr val="bg1"/>
                </a:solidFill>
                <a:latin typeface="+mj-lt"/>
                <a:ea typeface="+mj-ea"/>
                <a:cs typeface="+mj-cs"/>
              </a:rPr>
              <a:t>GA – </a:t>
            </a:r>
            <a:r>
              <a:rPr lang="tr-TR" altLang="tr-TR" sz="3200" b="1" dirty="0">
                <a:solidFill>
                  <a:schemeClr val="bg1"/>
                </a:solidFill>
                <a:latin typeface="+mj-lt"/>
                <a:ea typeface="+mj-ea"/>
                <a:cs typeface="+mj-cs"/>
              </a:rPr>
              <a:t>Mutation</a:t>
            </a:r>
          </a:p>
          <a:p>
            <a:pPr algn="ctr" defTabSz="914400">
              <a:lnSpc>
                <a:spcPct val="90000"/>
              </a:lnSpc>
              <a:spcBef>
                <a:spcPct val="0"/>
              </a:spcBef>
              <a:spcAft>
                <a:spcPts val="600"/>
              </a:spcAft>
            </a:pPr>
            <a:r>
              <a:rPr lang="tr-TR" altLang="tr-TR" sz="3200" b="1" kern="1200" dirty="0">
                <a:solidFill>
                  <a:schemeClr val="bg1"/>
                </a:solidFill>
                <a:latin typeface="+mj-lt"/>
                <a:ea typeface="+mj-ea"/>
                <a:cs typeface="+mj-cs"/>
              </a:rPr>
              <a:t>Example</a:t>
            </a:r>
            <a:endParaRPr lang="en-US" altLang="tr-TR" sz="900" b="1" kern="1200" dirty="0">
              <a:solidFill>
                <a:schemeClr val="bg1"/>
              </a:solidFill>
              <a:latin typeface="+mj-lt"/>
              <a:ea typeface="+mj-ea"/>
              <a:cs typeface="+mj-cs"/>
            </a:endParaRPr>
          </a:p>
        </p:txBody>
      </p:sp>
      <p:sp>
        <p:nvSpPr>
          <p:cNvPr id="16" name="İçerik Yer Tutucusu 2">
            <a:extLst>
              <a:ext uri="{FF2B5EF4-FFF2-40B4-BE49-F238E27FC236}">
                <a16:creationId xmlns:a16="http://schemas.microsoft.com/office/drawing/2014/main" id="{B4ADCC54-3BDB-43B8-852C-DFDD0E206ACD}"/>
              </a:ext>
            </a:extLst>
          </p:cNvPr>
          <p:cNvSpPr txBox="1">
            <a:spLocks/>
          </p:cNvSpPr>
          <p:nvPr/>
        </p:nvSpPr>
        <p:spPr>
          <a:xfrm>
            <a:off x="3969263" y="1634560"/>
            <a:ext cx="7645908" cy="21494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
              </a:spcBef>
            </a:pPr>
            <a:r>
              <a:rPr lang="en-US" sz="2000" dirty="0"/>
              <a:t>Mutation is random alteration of a string </a:t>
            </a:r>
          </a:p>
          <a:p>
            <a:pPr>
              <a:spcBef>
                <a:spcPts val="100"/>
              </a:spcBef>
            </a:pPr>
            <a:r>
              <a:rPr lang="en-US" sz="2000" dirty="0"/>
              <a:t>Change a gene, small movement in the </a:t>
            </a:r>
            <a:r>
              <a:rPr lang="en-US" sz="2000" dirty="0" err="1"/>
              <a:t>neighbourhood</a:t>
            </a:r>
            <a:r>
              <a:rPr lang="en-US" sz="2000" dirty="0"/>
              <a:t> </a:t>
            </a:r>
          </a:p>
          <a:p>
            <a:pPr>
              <a:spcBef>
                <a:spcPts val="100"/>
              </a:spcBef>
            </a:pPr>
            <a:r>
              <a:rPr lang="en-US" sz="2000" dirty="0"/>
              <a:t>By itself, a random walk </a:t>
            </a:r>
          </a:p>
          <a:p>
            <a:pPr>
              <a:spcBef>
                <a:spcPts val="100"/>
              </a:spcBef>
            </a:pPr>
            <a:endParaRPr lang="en-US" sz="2000" dirty="0"/>
          </a:p>
          <a:p>
            <a:pPr>
              <a:spcBef>
                <a:spcPts val="100"/>
              </a:spcBef>
            </a:pPr>
            <a:r>
              <a:rPr lang="en-US" sz="2000" dirty="0"/>
              <a:t>Example 1 =&gt;</a:t>
            </a:r>
          </a:p>
          <a:p>
            <a:pPr>
              <a:spcBef>
                <a:spcPts val="100"/>
              </a:spcBef>
            </a:pPr>
            <a:r>
              <a:rPr lang="en-US" sz="2000" dirty="0"/>
              <a:t>Before: 	</a:t>
            </a:r>
            <a:r>
              <a:rPr lang="en-US" sz="2000" b="1" dirty="0"/>
              <a:t>10001001110010010</a:t>
            </a:r>
            <a:r>
              <a:rPr lang="en-US" sz="2000" dirty="0"/>
              <a:t> </a:t>
            </a:r>
          </a:p>
          <a:p>
            <a:pPr>
              <a:spcBef>
                <a:spcPts val="100"/>
              </a:spcBef>
            </a:pPr>
            <a:r>
              <a:rPr lang="en-US" sz="2000" dirty="0"/>
              <a:t>After: 	</a:t>
            </a:r>
            <a:r>
              <a:rPr lang="tr-TR" sz="2000" dirty="0"/>
              <a:t>	</a:t>
            </a:r>
            <a:r>
              <a:rPr lang="en-US" sz="2000" b="1" dirty="0"/>
              <a:t>10000001110110010</a:t>
            </a:r>
            <a:r>
              <a:rPr lang="en-US" sz="2000" dirty="0"/>
              <a:t> </a:t>
            </a:r>
            <a:endParaRPr lang="en-US" sz="2000" b="1" dirty="0"/>
          </a:p>
        </p:txBody>
      </p:sp>
      <p:pic>
        <p:nvPicPr>
          <p:cNvPr id="10" name="Resim 4" descr="çizim içeren bir resim&#10;&#10;Açıklama otomatik olarak oluşturuldu">
            <a:extLst>
              <a:ext uri="{FF2B5EF4-FFF2-40B4-BE49-F238E27FC236}">
                <a16:creationId xmlns:a16="http://schemas.microsoft.com/office/drawing/2014/main" id="{63CFC5B4-A8A5-4979-9C8B-3A2C9A629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263" y="3827675"/>
            <a:ext cx="6977333" cy="1977065"/>
          </a:xfrm>
          <a:prstGeom prst="rect">
            <a:avLst/>
          </a:prstGeom>
        </p:spPr>
      </p:pic>
    </p:spTree>
    <p:extLst>
      <p:ext uri="{BB962C8B-B14F-4D97-AF65-F5344CB8AC3E}">
        <p14:creationId xmlns:p14="http://schemas.microsoft.com/office/powerpoint/2010/main" val="265761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çizim içeren bir resim&#10;&#10;Açıklama otomatik olarak oluşturuldu">
            <a:extLst>
              <a:ext uri="{FF2B5EF4-FFF2-40B4-BE49-F238E27FC236}">
                <a16:creationId xmlns:a16="http://schemas.microsoft.com/office/drawing/2014/main" id="{46EB5B77-69CB-4EF1-8458-65ACD0A8BE7B}"/>
              </a:ext>
            </a:extLst>
          </p:cNvPr>
          <p:cNvPicPr>
            <a:picLocks noChangeAspect="1"/>
          </p:cNvPicPr>
          <p:nvPr/>
        </p:nvPicPr>
        <p:blipFill rotWithShape="1">
          <a:blip r:embed="rId2">
            <a:extLst>
              <a:ext uri="{28A0092B-C50C-407E-A947-70E740481C1C}">
                <a14:useLocalDpi xmlns:a14="http://schemas.microsoft.com/office/drawing/2010/main" val="0"/>
              </a:ext>
            </a:extLst>
          </a:blip>
          <a:srcRect b="6160"/>
          <a:stretch/>
        </p:blipFill>
        <p:spPr>
          <a:xfrm>
            <a:off x="0" y="0"/>
            <a:ext cx="12192000" cy="6858000"/>
          </a:xfrm>
          <a:prstGeom prst="rect">
            <a:avLst/>
          </a:prstGeom>
        </p:spPr>
      </p:pic>
    </p:spTree>
    <p:extLst>
      <p:ext uri="{BB962C8B-B14F-4D97-AF65-F5344CB8AC3E}">
        <p14:creationId xmlns:p14="http://schemas.microsoft.com/office/powerpoint/2010/main" val="219543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6FB9CCE-4C70-44E3-BFEA-78A78938336C}"/>
              </a:ext>
            </a:extLst>
          </p:cNvPr>
          <p:cNvSpPr>
            <a:spLocks noGrp="1"/>
          </p:cNvSpPr>
          <p:nvPr>
            <p:ph type="title"/>
          </p:nvPr>
        </p:nvSpPr>
        <p:spPr bwMode="auto">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Improvement / Innovation</a:t>
            </a:r>
          </a:p>
        </p:txBody>
      </p:sp>
      <p:sp>
        <p:nvSpPr>
          <p:cNvPr id="13" name="İçerik Yer Tutucusu 2">
            <a:extLst>
              <a:ext uri="{FF2B5EF4-FFF2-40B4-BE49-F238E27FC236}">
                <a16:creationId xmlns:a16="http://schemas.microsoft.com/office/drawing/2014/main" id="{FFFFC100-ECF1-4BFF-890E-75ED464C9F5E}"/>
              </a:ext>
            </a:extLst>
          </p:cNvPr>
          <p:cNvSpPr>
            <a:spLocks noGrp="1"/>
          </p:cNvSpPr>
          <p:nvPr>
            <p:ph type="body" sz="half" idx="2"/>
          </p:nvPr>
        </p:nvSpPr>
        <p:spPr>
          <a:xfrm>
            <a:off x="643468" y="2638043"/>
            <a:ext cx="3363974" cy="3415623"/>
          </a:xfrm>
          <a:prstGeom prst="rect">
            <a:avLst/>
          </a:prstGeom>
        </p:spPr>
        <p:txBody>
          <a:bodyPr vert="horz" lIns="91440" tIns="45720" rIns="91440" bIns="45720" rtlCol="0">
            <a:normAutofit/>
          </a:bodyPr>
          <a:lstStyle/>
          <a:p>
            <a:pPr indent="-228600">
              <a:buFont typeface="Arial" panose="020B0604020202020204" pitchFamily="34" charset="0"/>
              <a:buChar char="•"/>
            </a:pPr>
            <a:r>
              <a:rPr lang="en-US" sz="2000" b="1" cap="none"/>
              <a:t>Crossover</a:t>
            </a:r>
            <a:r>
              <a:rPr lang="en-US" sz="2000" cap="none"/>
              <a:t> and </a:t>
            </a:r>
            <a:r>
              <a:rPr lang="en-US" sz="2000" b="1" cap="none"/>
              <a:t>mutation</a:t>
            </a:r>
            <a:r>
              <a:rPr lang="en-US" sz="2000" cap="none"/>
              <a:t> are two basic operators of GA. </a:t>
            </a:r>
          </a:p>
          <a:p>
            <a:pPr indent="-228600">
              <a:buFont typeface="Arial" panose="020B0604020202020204" pitchFamily="34" charset="0"/>
              <a:buChar char="•"/>
            </a:pPr>
            <a:r>
              <a:rPr lang="en-US" sz="2000" cap="none"/>
              <a:t>Performance of GA very depend on them. </a:t>
            </a:r>
          </a:p>
          <a:p>
            <a:pPr indent="-228600">
              <a:buFont typeface="Arial" panose="020B0604020202020204" pitchFamily="34" charset="0"/>
              <a:buChar char="•"/>
            </a:pPr>
            <a:endParaRPr lang="en-US" sz="2000" cap="none"/>
          </a:p>
          <a:p>
            <a:pPr indent="-228600">
              <a:buFont typeface="Arial" panose="020B0604020202020204" pitchFamily="34" charset="0"/>
              <a:buChar char="•"/>
            </a:pPr>
            <a:r>
              <a:rPr lang="en-US" sz="2000" cap="none"/>
              <a:t>Type and implementation of operators depends on encoding and also on a problem. </a:t>
            </a:r>
          </a:p>
        </p:txBody>
      </p:sp>
      <p:pic>
        <p:nvPicPr>
          <p:cNvPr id="4" name="Resim 3">
            <a:extLst>
              <a:ext uri="{FF2B5EF4-FFF2-40B4-BE49-F238E27FC236}">
                <a16:creationId xmlns:a16="http://schemas.microsoft.com/office/drawing/2014/main" id="{025A2F66-AB78-4E2F-A352-1F20B511AE0C}"/>
              </a:ext>
            </a:extLst>
          </p:cNvPr>
          <p:cNvPicPr>
            <a:picLocks noChangeAspect="1"/>
          </p:cNvPicPr>
          <p:nvPr/>
        </p:nvPicPr>
        <p:blipFill>
          <a:blip r:embed="rId2"/>
          <a:stretch>
            <a:fillRect/>
          </a:stretch>
        </p:blipFill>
        <p:spPr>
          <a:xfrm>
            <a:off x="5297763" y="856073"/>
            <a:ext cx="6250769" cy="4984987"/>
          </a:xfrm>
          <a:prstGeom prst="rect">
            <a:avLst/>
          </a:prstGeom>
        </p:spPr>
      </p:pic>
    </p:spTree>
    <p:extLst>
      <p:ext uri="{BB962C8B-B14F-4D97-AF65-F5344CB8AC3E}">
        <p14:creationId xmlns:p14="http://schemas.microsoft.com/office/powerpoint/2010/main" val="1322832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GA – Example</a:t>
            </a:r>
          </a:p>
        </p:txBody>
      </p:sp>
      <p:sp>
        <p:nvSpPr>
          <p:cNvPr id="2" name="Rectangle 1">
            <a:extLst>
              <a:ext uri="{FF2B5EF4-FFF2-40B4-BE49-F238E27FC236}">
                <a16:creationId xmlns:a16="http://schemas.microsoft.com/office/drawing/2014/main" id="{9E2BADB9-7235-4E77-AB3C-D51653062AAA}"/>
              </a:ext>
            </a:extLst>
          </p:cNvPr>
          <p:cNvSpPr>
            <a:spLocks noGrp="1" noChangeArrowheads="1"/>
          </p:cNvSpPr>
          <p:nvPr/>
        </p:nvSpPr>
        <p:spPr bwMode="auto">
          <a:xfrm>
            <a:off x="4032514" y="801866"/>
            <a:ext cx="7364144" cy="52306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90000"/>
              </a:lnSpc>
              <a:spcBef>
                <a:spcPts val="1000"/>
              </a:spcBef>
              <a:buNone/>
            </a:pPr>
            <a:r>
              <a:rPr lang="en-US" altLang="tr-TR" sz="2400" dirty="0">
                <a:solidFill>
                  <a:srgbClr val="000000"/>
                </a:solidFill>
              </a:rPr>
              <a:t>Simple problem: max x</a:t>
            </a:r>
            <a:r>
              <a:rPr lang="en-US" altLang="tr-TR" sz="2400" baseline="30000" dirty="0">
                <a:solidFill>
                  <a:srgbClr val="000000"/>
                </a:solidFill>
              </a:rPr>
              <a:t>2</a:t>
            </a:r>
            <a:r>
              <a:rPr lang="en-US" altLang="tr-TR" sz="2400" dirty="0">
                <a:solidFill>
                  <a:srgbClr val="000000"/>
                </a:solidFill>
              </a:rPr>
              <a:t> over {0,1,…,31}</a:t>
            </a:r>
            <a:endParaRPr lang="tr-TR" altLang="tr-TR" sz="2400" dirty="0">
              <a:solidFill>
                <a:srgbClr val="000000"/>
              </a:solidFill>
            </a:endParaRPr>
          </a:p>
          <a:p>
            <a:pPr defTabSz="914400">
              <a:lnSpc>
                <a:spcPct val="90000"/>
              </a:lnSpc>
              <a:spcBef>
                <a:spcPts val="1000"/>
              </a:spcBef>
            </a:pPr>
            <a:r>
              <a:rPr lang="en-US" altLang="tr-TR" sz="2400" dirty="0">
                <a:solidFill>
                  <a:srgbClr val="000000"/>
                </a:solidFill>
              </a:rPr>
              <a:t>GA approach:</a:t>
            </a:r>
            <a:endParaRPr lang="tr-TR" altLang="tr-TR" sz="2400" dirty="0">
              <a:solidFill>
                <a:srgbClr val="000000"/>
              </a:solidFill>
            </a:endParaRPr>
          </a:p>
          <a:p>
            <a:pPr defTabSz="914400">
              <a:lnSpc>
                <a:spcPct val="90000"/>
              </a:lnSpc>
              <a:spcBef>
                <a:spcPts val="1000"/>
              </a:spcBef>
            </a:pPr>
            <a:r>
              <a:rPr lang="en-US" altLang="tr-TR" dirty="0">
                <a:solidFill>
                  <a:srgbClr val="000000"/>
                </a:solidFill>
              </a:rPr>
              <a:t>Representation: binary code, e.g. 01101 </a:t>
            </a:r>
            <a:r>
              <a:rPr lang="en-US" altLang="tr-TR" dirty="0">
                <a:solidFill>
                  <a:srgbClr val="000000"/>
                </a:solidFill>
                <a:sym typeface="Symbol" panose="05050102010706020507" pitchFamily="18" charset="2"/>
              </a:rPr>
              <a:t> </a:t>
            </a:r>
            <a:r>
              <a:rPr lang="en-US" altLang="tr-TR" dirty="0">
                <a:solidFill>
                  <a:srgbClr val="000000"/>
                </a:solidFill>
              </a:rPr>
              <a:t>13</a:t>
            </a:r>
            <a:endParaRPr lang="tr-TR" altLang="tr-TR" dirty="0">
              <a:solidFill>
                <a:srgbClr val="000000"/>
              </a:solidFill>
            </a:endParaRPr>
          </a:p>
          <a:p>
            <a:pPr defTabSz="914400">
              <a:lnSpc>
                <a:spcPct val="90000"/>
              </a:lnSpc>
              <a:spcBef>
                <a:spcPts val="1000"/>
              </a:spcBef>
            </a:pPr>
            <a:r>
              <a:rPr lang="en-US" altLang="tr-TR" dirty="0">
                <a:solidFill>
                  <a:srgbClr val="000000"/>
                </a:solidFill>
              </a:rPr>
              <a:t>Population size: 4</a:t>
            </a:r>
            <a:endParaRPr lang="tr-TR" altLang="tr-TR" dirty="0">
              <a:solidFill>
                <a:srgbClr val="000000"/>
              </a:solidFill>
            </a:endParaRPr>
          </a:p>
          <a:p>
            <a:pPr defTabSz="914400">
              <a:lnSpc>
                <a:spcPct val="90000"/>
              </a:lnSpc>
              <a:spcBef>
                <a:spcPts val="1000"/>
              </a:spcBef>
            </a:pPr>
            <a:r>
              <a:rPr lang="en-US" altLang="tr-TR" dirty="0">
                <a:solidFill>
                  <a:srgbClr val="000000"/>
                </a:solidFill>
              </a:rPr>
              <a:t>1-point </a:t>
            </a:r>
            <a:r>
              <a:rPr lang="tr-TR" altLang="tr-TR" dirty="0">
                <a:solidFill>
                  <a:srgbClr val="000000"/>
                </a:solidFill>
              </a:rPr>
              <a:t>cross</a:t>
            </a:r>
            <a:r>
              <a:rPr lang="en-US" altLang="tr-TR" dirty="0">
                <a:solidFill>
                  <a:srgbClr val="000000"/>
                </a:solidFill>
              </a:rPr>
              <a:t>over, bitwise mutation </a:t>
            </a:r>
            <a:endParaRPr lang="tr-TR" altLang="tr-TR" dirty="0">
              <a:solidFill>
                <a:srgbClr val="000000"/>
              </a:solidFill>
            </a:endParaRPr>
          </a:p>
          <a:p>
            <a:pPr defTabSz="914400">
              <a:lnSpc>
                <a:spcPct val="90000"/>
              </a:lnSpc>
              <a:spcBef>
                <a:spcPts val="1000"/>
              </a:spcBef>
            </a:pPr>
            <a:r>
              <a:rPr lang="en-US" altLang="tr-TR" dirty="0">
                <a:solidFill>
                  <a:srgbClr val="000000"/>
                </a:solidFill>
              </a:rPr>
              <a:t>Roulette wheel selection</a:t>
            </a:r>
            <a:endParaRPr lang="tr-TR" altLang="tr-TR" dirty="0">
              <a:solidFill>
                <a:srgbClr val="000000"/>
              </a:solidFill>
            </a:endParaRPr>
          </a:p>
          <a:p>
            <a:pPr defTabSz="914400">
              <a:lnSpc>
                <a:spcPct val="90000"/>
              </a:lnSpc>
              <a:spcBef>
                <a:spcPts val="1000"/>
              </a:spcBef>
            </a:pPr>
            <a:r>
              <a:rPr lang="en-US" altLang="tr-TR" dirty="0">
                <a:solidFill>
                  <a:srgbClr val="000000"/>
                </a:solidFill>
              </a:rPr>
              <a:t>Random </a:t>
            </a:r>
            <a:r>
              <a:rPr lang="en-US" altLang="tr-TR" dirty="0" err="1">
                <a:solidFill>
                  <a:srgbClr val="000000"/>
                </a:solidFill>
              </a:rPr>
              <a:t>initiali</a:t>
            </a:r>
            <a:r>
              <a:rPr lang="tr-TR" altLang="tr-TR" dirty="0">
                <a:solidFill>
                  <a:srgbClr val="000000"/>
                </a:solidFill>
              </a:rPr>
              <a:t>z</a:t>
            </a:r>
            <a:r>
              <a:rPr lang="en-US" altLang="tr-TR" dirty="0" err="1">
                <a:solidFill>
                  <a:srgbClr val="000000"/>
                </a:solidFill>
              </a:rPr>
              <a:t>ation</a:t>
            </a:r>
            <a:endParaRPr lang="en-US" altLang="tr-TR" dirty="0">
              <a:solidFill>
                <a:srgbClr val="000000"/>
              </a:solidFill>
            </a:endParaRPr>
          </a:p>
          <a:p>
            <a:pPr marL="0" indent="0" defTabSz="914400">
              <a:lnSpc>
                <a:spcPct val="90000"/>
              </a:lnSpc>
              <a:spcBef>
                <a:spcPts val="1000"/>
              </a:spcBef>
              <a:buNone/>
            </a:pPr>
            <a:r>
              <a:rPr lang="en-US" altLang="tr-TR" sz="2400" dirty="0">
                <a:solidFill>
                  <a:srgbClr val="000000"/>
                </a:solidFill>
              </a:rPr>
              <a:t>We show one generational cycle done by hand </a:t>
            </a:r>
          </a:p>
        </p:txBody>
      </p:sp>
    </p:spTree>
    <p:extLst>
      <p:ext uri="{BB962C8B-B14F-4D97-AF65-F5344CB8AC3E}">
        <p14:creationId xmlns:p14="http://schemas.microsoft.com/office/powerpoint/2010/main" val="168522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GA – Example</a:t>
            </a:r>
          </a:p>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x</a:t>
            </a:r>
            <a:r>
              <a:rPr lang="en-US" altLang="tr-TR" sz="2600" b="1" kern="1200" baseline="30000" dirty="0">
                <a:solidFill>
                  <a:srgbClr val="FFFFFF"/>
                </a:solidFill>
                <a:latin typeface="+mj-lt"/>
                <a:ea typeface="+mj-ea"/>
                <a:cs typeface="+mj-cs"/>
              </a:rPr>
              <a:t>2</a:t>
            </a:r>
            <a:r>
              <a:rPr lang="en-US" altLang="tr-TR" sz="2600" b="1" kern="1200" dirty="0">
                <a:solidFill>
                  <a:srgbClr val="FFFFFF"/>
                </a:solidFill>
                <a:latin typeface="+mj-lt"/>
                <a:ea typeface="+mj-ea"/>
                <a:cs typeface="+mj-cs"/>
              </a:rPr>
              <a:t> : Selection</a:t>
            </a:r>
            <a:endParaRPr lang="en-US" sz="26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23DE4C04-B114-42C0-AEF5-24B725134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217" y="1762125"/>
            <a:ext cx="83820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a:extLst>
              <a:ext uri="{FF2B5EF4-FFF2-40B4-BE49-F238E27FC236}">
                <a16:creationId xmlns:a16="http://schemas.microsoft.com/office/drawing/2014/main" id="{7440035F-00BB-4A0A-A068-80FB9E132EAA}"/>
              </a:ext>
            </a:extLst>
          </p:cNvPr>
          <p:cNvSpPr/>
          <p:nvPr/>
        </p:nvSpPr>
        <p:spPr>
          <a:xfrm>
            <a:off x="7604760" y="3840479"/>
            <a:ext cx="990599" cy="1255396"/>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3762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GA – Example</a:t>
            </a:r>
          </a:p>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x</a:t>
            </a:r>
            <a:r>
              <a:rPr lang="en-US" altLang="tr-TR" sz="2600" b="1" kern="1200" baseline="30000" dirty="0">
                <a:solidFill>
                  <a:srgbClr val="FFFFFF"/>
                </a:solidFill>
                <a:latin typeface="+mj-lt"/>
                <a:ea typeface="+mj-ea"/>
                <a:cs typeface="+mj-cs"/>
              </a:rPr>
              <a:t>2</a:t>
            </a:r>
            <a:r>
              <a:rPr lang="en-US" altLang="tr-TR" sz="2600" b="1" kern="1200" dirty="0">
                <a:solidFill>
                  <a:srgbClr val="FFFFFF"/>
                </a:solidFill>
                <a:latin typeface="+mj-lt"/>
                <a:ea typeface="+mj-ea"/>
                <a:cs typeface="+mj-cs"/>
              </a:rPr>
              <a:t> : Crossover</a:t>
            </a:r>
            <a:endParaRPr lang="en-US" sz="2600" b="1" kern="1200" dirty="0">
              <a:solidFill>
                <a:srgbClr val="FFFFFF"/>
              </a:solidFill>
              <a:latin typeface="+mj-lt"/>
              <a:ea typeface="+mj-ea"/>
              <a:cs typeface="+mj-cs"/>
            </a:endParaRPr>
          </a:p>
        </p:txBody>
      </p:sp>
      <p:pic>
        <p:nvPicPr>
          <p:cNvPr id="12" name="Picture 11">
            <a:extLst>
              <a:ext uri="{FF2B5EF4-FFF2-40B4-BE49-F238E27FC236}">
                <a16:creationId xmlns:a16="http://schemas.microsoft.com/office/drawing/2014/main" id="{B8DE0458-25FC-4699-BB4D-D61634BB4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414" y="1856423"/>
            <a:ext cx="82391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83A1160B-00D9-42B4-A29A-CDBD478D491A}"/>
              </a:ext>
            </a:extLst>
          </p:cNvPr>
          <p:cNvSpPr/>
          <p:nvPr/>
        </p:nvSpPr>
        <p:spPr>
          <a:xfrm>
            <a:off x="10558371" y="4020502"/>
            <a:ext cx="990599" cy="1255396"/>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4521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GA – Example</a:t>
            </a:r>
          </a:p>
          <a:p>
            <a:pPr algn="ctr" defTabSz="914400">
              <a:lnSpc>
                <a:spcPct val="90000"/>
              </a:lnSpc>
              <a:spcBef>
                <a:spcPct val="0"/>
              </a:spcBef>
              <a:spcAft>
                <a:spcPts val="600"/>
              </a:spcAft>
            </a:pPr>
            <a:r>
              <a:rPr lang="en-US" altLang="tr-TR" sz="2600" b="1" kern="1200" dirty="0">
                <a:solidFill>
                  <a:srgbClr val="FFFFFF"/>
                </a:solidFill>
                <a:latin typeface="+mj-lt"/>
                <a:ea typeface="+mj-ea"/>
                <a:cs typeface="+mj-cs"/>
              </a:rPr>
              <a:t>x</a:t>
            </a:r>
            <a:r>
              <a:rPr lang="en-US" altLang="tr-TR" sz="2600" b="1" kern="1200" baseline="30000" dirty="0">
                <a:solidFill>
                  <a:srgbClr val="FFFFFF"/>
                </a:solidFill>
                <a:latin typeface="+mj-lt"/>
                <a:ea typeface="+mj-ea"/>
                <a:cs typeface="+mj-cs"/>
              </a:rPr>
              <a:t>2</a:t>
            </a:r>
            <a:r>
              <a:rPr lang="en-US" altLang="tr-TR" sz="2600" b="1" kern="1200" dirty="0">
                <a:solidFill>
                  <a:srgbClr val="FFFFFF"/>
                </a:solidFill>
                <a:latin typeface="+mj-lt"/>
                <a:ea typeface="+mj-ea"/>
                <a:cs typeface="+mj-cs"/>
              </a:rPr>
              <a:t> : </a:t>
            </a:r>
            <a:r>
              <a:rPr lang="tr-TR" altLang="tr-TR" sz="2600" b="1" kern="1200" dirty="0">
                <a:solidFill>
                  <a:srgbClr val="FFFFFF"/>
                </a:solidFill>
                <a:latin typeface="+mj-lt"/>
                <a:ea typeface="+mj-ea"/>
                <a:cs typeface="+mj-cs"/>
              </a:rPr>
              <a:t>Mutation</a:t>
            </a:r>
            <a:endParaRPr lang="en-US" sz="26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365A0854-FFF2-45E4-B9B5-C605E2258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045" y="1574083"/>
            <a:ext cx="8074343" cy="3709833"/>
          </a:xfrm>
          <a:prstGeom prst="rect">
            <a:avLst/>
          </a:prstGeom>
          <a:solidFill>
            <a:srgbClr val="10C7DA"/>
          </a:solidFill>
          <a:ln>
            <a:noFill/>
          </a:ln>
          <a:effectLst/>
        </p:spPr>
      </p:pic>
      <p:sp>
        <p:nvSpPr>
          <p:cNvPr id="2" name="Oval 1">
            <a:extLst>
              <a:ext uri="{FF2B5EF4-FFF2-40B4-BE49-F238E27FC236}">
                <a16:creationId xmlns:a16="http://schemas.microsoft.com/office/drawing/2014/main" id="{CADCF4C1-1419-40BE-BBE2-B2105C6D71FB}"/>
              </a:ext>
            </a:extLst>
          </p:cNvPr>
          <p:cNvSpPr/>
          <p:nvPr/>
        </p:nvSpPr>
        <p:spPr>
          <a:xfrm>
            <a:off x="7117080" y="2407920"/>
            <a:ext cx="381000" cy="335280"/>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Oval 2">
            <a:extLst>
              <a:ext uri="{FF2B5EF4-FFF2-40B4-BE49-F238E27FC236}">
                <a16:creationId xmlns:a16="http://schemas.microsoft.com/office/drawing/2014/main" id="{1A296164-DE0A-4D6C-B1A7-415031F5C3A9}"/>
              </a:ext>
            </a:extLst>
          </p:cNvPr>
          <p:cNvSpPr/>
          <p:nvPr/>
        </p:nvSpPr>
        <p:spPr>
          <a:xfrm>
            <a:off x="7711440" y="3604258"/>
            <a:ext cx="294136" cy="40386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Oval 3">
            <a:extLst>
              <a:ext uri="{FF2B5EF4-FFF2-40B4-BE49-F238E27FC236}">
                <a16:creationId xmlns:a16="http://schemas.microsoft.com/office/drawing/2014/main" id="{A3B94E52-807B-44FF-89FE-EC24C01C70E3}"/>
              </a:ext>
            </a:extLst>
          </p:cNvPr>
          <p:cNvSpPr/>
          <p:nvPr/>
        </p:nvSpPr>
        <p:spPr>
          <a:xfrm>
            <a:off x="10469880" y="4008118"/>
            <a:ext cx="1045515" cy="1275797"/>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3411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800" dirty="0">
                <a:solidFill>
                  <a:schemeClr val="bg1"/>
                </a:solidFill>
              </a:rPr>
              <a:t>Crossover OR mutation?</a:t>
            </a:r>
            <a:endParaRPr lang="en-US" sz="1400" b="1" kern="1200" dirty="0">
              <a:solidFill>
                <a:schemeClr val="bg1"/>
              </a:solidFill>
              <a:latin typeface="+mj-lt"/>
              <a:ea typeface="+mj-ea"/>
              <a:cs typeface="+mj-cs"/>
            </a:endParaRPr>
          </a:p>
        </p:txBody>
      </p:sp>
      <p:sp>
        <p:nvSpPr>
          <p:cNvPr id="9" name="Rectangle 8">
            <a:extLst>
              <a:ext uri="{FF2B5EF4-FFF2-40B4-BE49-F238E27FC236}">
                <a16:creationId xmlns:a16="http://schemas.microsoft.com/office/drawing/2014/main" id="{484E331A-89A0-4577-85CE-1D109A6BBF15}"/>
              </a:ext>
            </a:extLst>
          </p:cNvPr>
          <p:cNvSpPr>
            <a:spLocks noGrp="1" noChangeArrowheads="1"/>
          </p:cNvSpPr>
          <p:nvPr/>
        </p:nvSpPr>
        <p:spPr bwMode="auto">
          <a:xfrm>
            <a:off x="3645667" y="2074363"/>
            <a:ext cx="82931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tr-TR" sz="2400" dirty="0"/>
              <a:t>Decade long debate: which one is better / necessary / main-background </a:t>
            </a:r>
          </a:p>
          <a:p>
            <a:endParaRPr lang="en-US" altLang="tr-TR" sz="2400" dirty="0"/>
          </a:p>
          <a:p>
            <a:pPr marL="0" indent="0">
              <a:buNone/>
            </a:pPr>
            <a:r>
              <a:rPr lang="en-US" altLang="tr-TR" sz="2400" dirty="0"/>
              <a:t>Answer (at least, rather wide agreement):</a:t>
            </a:r>
          </a:p>
          <a:p>
            <a:pPr lvl="1"/>
            <a:r>
              <a:rPr lang="en-US" altLang="tr-TR" sz="2000" dirty="0"/>
              <a:t>it depends on the problem, but</a:t>
            </a:r>
          </a:p>
          <a:p>
            <a:pPr lvl="1"/>
            <a:r>
              <a:rPr lang="en-US" altLang="tr-TR" sz="2000" dirty="0"/>
              <a:t>in general, it is good to have both</a:t>
            </a:r>
          </a:p>
          <a:p>
            <a:pPr lvl="1"/>
            <a:r>
              <a:rPr lang="en-US" altLang="tr-TR" sz="2000" dirty="0"/>
              <a:t>both have another role</a:t>
            </a:r>
          </a:p>
          <a:p>
            <a:pPr lvl="1"/>
            <a:r>
              <a:rPr lang="en-US" altLang="tr-TR" sz="2000" dirty="0"/>
              <a:t>mutation-only-EA is possible, </a:t>
            </a:r>
            <a:r>
              <a:rPr lang="en-US" altLang="tr-TR" sz="2000" dirty="0" err="1"/>
              <a:t>xover</a:t>
            </a:r>
            <a:r>
              <a:rPr lang="en-US" altLang="tr-TR" sz="2000" dirty="0"/>
              <a:t>-only-EA would not work</a:t>
            </a:r>
          </a:p>
        </p:txBody>
      </p:sp>
    </p:spTree>
    <p:extLst>
      <p:ext uri="{BB962C8B-B14F-4D97-AF65-F5344CB8AC3E}">
        <p14:creationId xmlns:p14="http://schemas.microsoft.com/office/powerpoint/2010/main" val="372534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800" dirty="0">
                <a:solidFill>
                  <a:schemeClr val="bg1"/>
                </a:solidFill>
              </a:rPr>
              <a:t>Crossover OR mutation?</a:t>
            </a:r>
            <a:endParaRPr lang="en-US" sz="1400" b="1" kern="1200" dirty="0">
              <a:solidFill>
                <a:schemeClr val="bg1"/>
              </a:solidFill>
              <a:latin typeface="+mj-lt"/>
              <a:ea typeface="+mj-ea"/>
              <a:cs typeface="+mj-cs"/>
            </a:endParaRPr>
          </a:p>
        </p:txBody>
      </p:sp>
      <p:sp>
        <p:nvSpPr>
          <p:cNvPr id="6" name="Rectangle 5">
            <a:extLst>
              <a:ext uri="{FF2B5EF4-FFF2-40B4-BE49-F238E27FC236}">
                <a16:creationId xmlns:a16="http://schemas.microsoft.com/office/drawing/2014/main" id="{E78BE4C6-E846-4878-8FEB-105CFBFE5EA5}"/>
              </a:ext>
            </a:extLst>
          </p:cNvPr>
          <p:cNvSpPr>
            <a:spLocks noGrp="1" noChangeArrowheads="1"/>
          </p:cNvSpPr>
          <p:nvPr/>
        </p:nvSpPr>
        <p:spPr bwMode="auto">
          <a:xfrm>
            <a:off x="3683767" y="1305560"/>
            <a:ext cx="821690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n-GB" altLang="tr-TR" sz="2400"/>
              <a:t>Exploration: Discovering promising areas in the search space, i.e. gaining information on the problem</a:t>
            </a:r>
          </a:p>
          <a:p>
            <a:pPr marL="0" indent="0">
              <a:lnSpc>
                <a:spcPct val="130000"/>
              </a:lnSpc>
              <a:buFont typeface="Wingdings" panose="05000000000000000000" pitchFamily="2" charset="2"/>
              <a:buNone/>
            </a:pPr>
            <a:r>
              <a:rPr lang="en-GB" altLang="tr-TR" sz="2400"/>
              <a:t>Exploitation: Optimising within a promising area, i.e. using information</a:t>
            </a:r>
          </a:p>
          <a:p>
            <a:pPr marL="0" indent="0">
              <a:lnSpc>
                <a:spcPct val="130000"/>
              </a:lnSpc>
              <a:spcBef>
                <a:spcPct val="0"/>
              </a:spcBef>
              <a:buFont typeface="Wingdings" panose="05000000000000000000" pitchFamily="2" charset="2"/>
              <a:buNone/>
            </a:pPr>
            <a:r>
              <a:rPr lang="en-GB" altLang="tr-TR" sz="2400"/>
              <a:t>There is co-operation AND competition between them</a:t>
            </a:r>
          </a:p>
          <a:p>
            <a:pPr marL="0" indent="0">
              <a:lnSpc>
                <a:spcPct val="130000"/>
              </a:lnSpc>
            </a:pPr>
            <a:r>
              <a:rPr lang="en-GB" altLang="tr-TR" sz="2400"/>
              <a:t> Crossover is explorative, it makes a </a:t>
            </a:r>
            <a:r>
              <a:rPr lang="en-GB" altLang="tr-TR" sz="2400" i="1"/>
              <a:t>big</a:t>
            </a:r>
            <a:r>
              <a:rPr lang="en-GB" altLang="tr-TR" sz="2400"/>
              <a:t> jump to an area somewhere “in between” two (parent) areas</a:t>
            </a:r>
          </a:p>
          <a:p>
            <a:pPr marL="0" indent="0">
              <a:lnSpc>
                <a:spcPct val="130000"/>
              </a:lnSpc>
            </a:pPr>
            <a:r>
              <a:rPr lang="en-GB" altLang="tr-TR" sz="2400"/>
              <a:t> Mutation is exploitative, it creates random </a:t>
            </a:r>
            <a:r>
              <a:rPr lang="en-GB" altLang="tr-TR" sz="2400" i="1"/>
              <a:t>small</a:t>
            </a:r>
            <a:r>
              <a:rPr lang="en-GB" altLang="tr-TR" sz="2400"/>
              <a:t> diversions, thereby staying near (in the area of ) the parent</a:t>
            </a:r>
          </a:p>
        </p:txBody>
      </p:sp>
    </p:spTree>
    <p:extLst>
      <p:ext uri="{BB962C8B-B14F-4D97-AF65-F5344CB8AC3E}">
        <p14:creationId xmlns:p14="http://schemas.microsoft.com/office/powerpoint/2010/main" val="20996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800" dirty="0">
                <a:solidFill>
                  <a:schemeClr val="bg1"/>
                </a:solidFill>
              </a:rPr>
              <a:t>Crossover OR mutation?</a:t>
            </a:r>
            <a:endParaRPr lang="en-US" sz="1400" b="1" kern="12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A54ED81C-B652-4348-8C77-39962E53EAAA}"/>
              </a:ext>
            </a:extLst>
          </p:cNvPr>
          <p:cNvSpPr>
            <a:spLocks noGrp="1" noChangeArrowheads="1"/>
          </p:cNvSpPr>
          <p:nvPr/>
        </p:nvSpPr>
        <p:spPr bwMode="auto">
          <a:xfrm>
            <a:off x="377952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altLang="tr-TR" sz="2400"/>
              <a:t>Only crossover can combine information from two parents</a:t>
            </a:r>
          </a:p>
          <a:p>
            <a:pPr>
              <a:lnSpc>
                <a:spcPct val="120000"/>
              </a:lnSpc>
            </a:pPr>
            <a:r>
              <a:rPr lang="en-GB" altLang="tr-TR" sz="2400"/>
              <a:t>Only mutation can introduce new information (alleles)</a:t>
            </a:r>
          </a:p>
          <a:p>
            <a:pPr>
              <a:lnSpc>
                <a:spcPct val="120000"/>
              </a:lnSpc>
            </a:pPr>
            <a:r>
              <a:rPr lang="en-GB" altLang="tr-TR" sz="2400"/>
              <a:t>Crossover does not change the allele frequencies of the population (thought experiment: 50% 0’s on first bit in the population, ?% after performing </a:t>
            </a:r>
            <a:r>
              <a:rPr lang="en-GB" altLang="tr-TR" sz="2400" i="1"/>
              <a:t>n</a:t>
            </a:r>
            <a:r>
              <a:rPr lang="en-GB" altLang="tr-TR" sz="2400"/>
              <a:t> crossovers)</a:t>
            </a:r>
          </a:p>
          <a:p>
            <a:pPr>
              <a:lnSpc>
                <a:spcPct val="120000"/>
              </a:lnSpc>
            </a:pPr>
            <a:r>
              <a:rPr lang="en-GB" altLang="tr-TR" sz="2400"/>
              <a:t>To hit the optimum you often need a ‘lucky’ mutation</a:t>
            </a:r>
          </a:p>
        </p:txBody>
      </p:sp>
    </p:spTree>
    <p:extLst>
      <p:ext uri="{BB962C8B-B14F-4D97-AF65-F5344CB8AC3E}">
        <p14:creationId xmlns:p14="http://schemas.microsoft.com/office/powerpoint/2010/main" val="177977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B84B875-C227-42B2-9C89-D6AEF5959A91}"/>
              </a:ext>
            </a:extLst>
          </p:cNvPr>
          <p:cNvPicPr>
            <a:picLocks noChangeAspect="1"/>
          </p:cNvPicPr>
          <p:nvPr/>
        </p:nvPicPr>
        <p:blipFill>
          <a:blip r:embed="rId3"/>
          <a:stretch>
            <a:fillRect/>
          </a:stretch>
        </p:blipFill>
        <p:spPr>
          <a:xfrm>
            <a:off x="576244" y="2451073"/>
            <a:ext cx="5628018" cy="1722984"/>
          </a:xfrm>
          <a:prstGeom prst="rect">
            <a:avLst/>
          </a:prstGeom>
        </p:spPr>
      </p:pic>
      <p:sp>
        <p:nvSpPr>
          <p:cNvPr id="98" name="Rectangle 9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D4CC633-A064-4BFD-AACC-7304DA15819D}"/>
              </a:ext>
            </a:extLst>
          </p:cNvPr>
          <p:cNvSpPr>
            <a:spLocks noGrp="1"/>
          </p:cNvSpPr>
          <p:nvPr>
            <p:ph idx="1"/>
          </p:nvPr>
        </p:nvSpPr>
        <p:spPr>
          <a:xfrm>
            <a:off x="7239012" y="2031101"/>
            <a:ext cx="4282984" cy="2642153"/>
          </a:xfrm>
        </p:spPr>
        <p:txBody>
          <a:bodyPr vert="horz" lIns="91440" tIns="45720" rIns="91440" bIns="45720" rtlCol="0" anchor="ctr">
            <a:normAutofit/>
          </a:bodyPr>
          <a:lstStyle/>
          <a:p>
            <a:pPr marL="0" indent="0">
              <a:buNone/>
            </a:pPr>
            <a:r>
              <a:rPr lang="en-US" sz="1800" b="0" i="0" u="none" strike="noStrike" kern="1200" baseline="0" dirty="0">
                <a:latin typeface="+mn-lt"/>
                <a:ea typeface="+mn-ea"/>
                <a:cs typeface="+mn-cs"/>
              </a:rPr>
              <a:t>Optimization is the process of making something better.</a:t>
            </a:r>
            <a:endParaRPr lang="en-US" sz="1800" kern="1200" dirty="0">
              <a:latin typeface="+mn-lt"/>
              <a:ea typeface="+mn-ea"/>
              <a:cs typeface="+mn-cs"/>
            </a:endParaRPr>
          </a:p>
        </p:txBody>
      </p:sp>
      <p:sp>
        <p:nvSpPr>
          <p:cNvPr id="100" name="Rectangle 9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38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853120" y="0"/>
            <a:ext cx="6096000" cy="1200329"/>
          </a:xfrm>
          <a:prstGeom prst="rect">
            <a:avLst/>
          </a:prstGeom>
          <a:noFill/>
        </p:spPr>
        <p:txBody>
          <a:bodyPr wrap="square">
            <a:spAutoFit/>
          </a:bodyPr>
          <a:lstStyle/>
          <a:p>
            <a:r>
              <a:rPr lang="tr-TR" sz="2400" b="1" i="0" u="none" strike="noStrike" baseline="0" dirty="0">
                <a:latin typeface="Calibri Light (Headings)"/>
              </a:rPr>
              <a:t>GA- SURVIVOR SELECTION</a:t>
            </a:r>
          </a:p>
          <a:p>
            <a:endParaRPr lang="tr-TR" sz="2400" b="1" i="0" u="none" strike="noStrike" baseline="0" dirty="0">
              <a:latin typeface="Calibri Light (Headings)"/>
            </a:endParaRPr>
          </a:p>
          <a:p>
            <a:r>
              <a:rPr lang="tr-TR" sz="2400" b="1" i="0" u="none" strike="noStrike" baseline="0" dirty="0">
                <a:latin typeface="Calibri Light (Headings)"/>
              </a:rPr>
              <a:t>Age Based Selection</a:t>
            </a:r>
            <a:endParaRPr lang="tr-TR" sz="2400" b="1" dirty="0">
              <a:latin typeface="Calibri Light (Headings)"/>
            </a:endParaRPr>
          </a:p>
        </p:txBody>
      </p:sp>
      <p:pic>
        <p:nvPicPr>
          <p:cNvPr id="2" name="Picture 1">
            <a:extLst>
              <a:ext uri="{FF2B5EF4-FFF2-40B4-BE49-F238E27FC236}">
                <a16:creationId xmlns:a16="http://schemas.microsoft.com/office/drawing/2014/main" id="{76DF962B-AB84-424E-B2B0-81A47229E05A}"/>
              </a:ext>
            </a:extLst>
          </p:cNvPr>
          <p:cNvPicPr>
            <a:picLocks noChangeAspect="1"/>
          </p:cNvPicPr>
          <p:nvPr/>
        </p:nvPicPr>
        <p:blipFill>
          <a:blip r:embed="rId3"/>
          <a:stretch>
            <a:fillRect/>
          </a:stretch>
        </p:blipFill>
        <p:spPr>
          <a:xfrm>
            <a:off x="579528" y="1200329"/>
            <a:ext cx="11032944" cy="5175534"/>
          </a:xfrm>
          <a:prstGeom prst="rect">
            <a:avLst/>
          </a:prstGeom>
        </p:spPr>
      </p:pic>
    </p:spTree>
    <p:extLst>
      <p:ext uri="{BB962C8B-B14F-4D97-AF65-F5344CB8AC3E}">
        <p14:creationId xmlns:p14="http://schemas.microsoft.com/office/powerpoint/2010/main" val="422431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853120" y="0"/>
            <a:ext cx="6096000" cy="1200329"/>
          </a:xfrm>
          <a:prstGeom prst="rect">
            <a:avLst/>
          </a:prstGeom>
          <a:noFill/>
        </p:spPr>
        <p:txBody>
          <a:bodyPr wrap="square">
            <a:spAutoFit/>
          </a:bodyPr>
          <a:lstStyle/>
          <a:p>
            <a:r>
              <a:rPr lang="tr-TR" sz="2400" b="1" i="0" u="none" strike="noStrike" baseline="0" dirty="0">
                <a:latin typeface="Calibri Light (Headings)"/>
              </a:rPr>
              <a:t>GA- SURVIVOR SELECTION</a:t>
            </a:r>
          </a:p>
          <a:p>
            <a:endParaRPr lang="tr-TR" sz="2400" b="1" i="0" u="none" strike="noStrike" baseline="0" dirty="0">
              <a:latin typeface="Calibri Light (Headings)"/>
            </a:endParaRPr>
          </a:p>
          <a:p>
            <a:r>
              <a:rPr lang="tr-TR" sz="2400" b="1" i="0" u="none" strike="noStrike" baseline="0" dirty="0">
                <a:latin typeface="Calibri Light (Headings)"/>
              </a:rPr>
              <a:t>Fitness Based Selection</a:t>
            </a:r>
            <a:endParaRPr lang="tr-TR" sz="2400" b="1" dirty="0">
              <a:latin typeface="Calibri Light (Headings)"/>
            </a:endParaRPr>
          </a:p>
        </p:txBody>
      </p:sp>
      <p:pic>
        <p:nvPicPr>
          <p:cNvPr id="3" name="Picture 2">
            <a:extLst>
              <a:ext uri="{FF2B5EF4-FFF2-40B4-BE49-F238E27FC236}">
                <a16:creationId xmlns:a16="http://schemas.microsoft.com/office/drawing/2014/main" id="{ECD2C782-BAFB-4F8A-9842-A234165BA7E9}"/>
              </a:ext>
            </a:extLst>
          </p:cNvPr>
          <p:cNvPicPr>
            <a:picLocks noChangeAspect="1"/>
          </p:cNvPicPr>
          <p:nvPr/>
        </p:nvPicPr>
        <p:blipFill>
          <a:blip r:embed="rId3"/>
          <a:stretch>
            <a:fillRect/>
          </a:stretch>
        </p:blipFill>
        <p:spPr>
          <a:xfrm>
            <a:off x="589424" y="1200329"/>
            <a:ext cx="11111728" cy="5175534"/>
          </a:xfrm>
          <a:prstGeom prst="rect">
            <a:avLst/>
          </a:prstGeom>
        </p:spPr>
      </p:pic>
    </p:spTree>
    <p:extLst>
      <p:ext uri="{BB962C8B-B14F-4D97-AF65-F5344CB8AC3E}">
        <p14:creationId xmlns:p14="http://schemas.microsoft.com/office/powerpoint/2010/main" val="313509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1055714" y="1663200"/>
            <a:ext cx="6096000" cy="461665"/>
          </a:xfrm>
          <a:prstGeom prst="rect">
            <a:avLst/>
          </a:prstGeom>
          <a:noFill/>
        </p:spPr>
        <p:txBody>
          <a:bodyPr wrap="square">
            <a:spAutoFit/>
          </a:bodyPr>
          <a:lstStyle/>
          <a:p>
            <a:r>
              <a:rPr lang="tr-TR" sz="2400" b="1" i="0" u="none" strike="noStrike" baseline="0" dirty="0">
                <a:latin typeface="Calibri Light (Headings)"/>
              </a:rPr>
              <a:t>GA-  Termination Condition</a:t>
            </a:r>
            <a:endParaRPr lang="tr-TR" sz="2400" b="1" dirty="0">
              <a:latin typeface="Calibri Light (Headings)"/>
            </a:endParaRPr>
          </a:p>
        </p:txBody>
      </p:sp>
      <p:sp>
        <p:nvSpPr>
          <p:cNvPr id="12" name="TextBox 11">
            <a:extLst>
              <a:ext uri="{FF2B5EF4-FFF2-40B4-BE49-F238E27FC236}">
                <a16:creationId xmlns:a16="http://schemas.microsoft.com/office/drawing/2014/main" id="{55FAC1BD-EAFC-45DD-B4FB-C835B7D0CEC4}"/>
              </a:ext>
            </a:extLst>
          </p:cNvPr>
          <p:cNvSpPr txBox="1"/>
          <p:nvPr/>
        </p:nvSpPr>
        <p:spPr>
          <a:xfrm>
            <a:off x="1055714" y="2670096"/>
            <a:ext cx="10085037" cy="1938992"/>
          </a:xfrm>
          <a:prstGeom prst="rect">
            <a:avLst/>
          </a:prstGeom>
          <a:noFill/>
        </p:spPr>
        <p:txBody>
          <a:bodyPr wrap="square">
            <a:spAutoFit/>
          </a:bodyPr>
          <a:lstStyle/>
          <a:p>
            <a:pPr algn="l"/>
            <a:r>
              <a:rPr lang="en-US" sz="2400" i="0" u="none" strike="noStrike" baseline="0" dirty="0">
                <a:latin typeface="+mj-lt"/>
              </a:rPr>
              <a:t>When there has been no improvement in the</a:t>
            </a:r>
            <a:r>
              <a:rPr lang="tr-TR" sz="2400" i="0" u="none" strike="noStrike" baseline="0" dirty="0">
                <a:latin typeface="+mj-lt"/>
              </a:rPr>
              <a:t> population for X iterations.</a:t>
            </a:r>
          </a:p>
          <a:p>
            <a:pPr algn="l"/>
            <a:endParaRPr lang="tr-TR" sz="2400" dirty="0">
              <a:latin typeface="+mj-lt"/>
            </a:endParaRPr>
          </a:p>
          <a:p>
            <a:pPr algn="l"/>
            <a:r>
              <a:rPr lang="en-US" sz="2400" i="0" u="none" strike="noStrike" baseline="0" dirty="0">
                <a:latin typeface="+mj-lt"/>
              </a:rPr>
              <a:t>When we reach an absolute number of</a:t>
            </a:r>
            <a:r>
              <a:rPr lang="tr-TR" sz="2400" i="0" u="none" strike="noStrike" baseline="0" dirty="0">
                <a:latin typeface="+mj-lt"/>
              </a:rPr>
              <a:t> generations.</a:t>
            </a:r>
          </a:p>
          <a:p>
            <a:pPr algn="l"/>
            <a:endParaRPr lang="tr-TR" sz="2400" dirty="0">
              <a:latin typeface="+mj-lt"/>
            </a:endParaRPr>
          </a:p>
          <a:p>
            <a:pPr algn="l"/>
            <a:r>
              <a:rPr lang="en-US" sz="2400" i="0" u="none" strike="noStrike" baseline="0" dirty="0">
                <a:latin typeface="+mj-lt"/>
              </a:rPr>
              <a:t>When the objective function value has reached</a:t>
            </a:r>
            <a:r>
              <a:rPr lang="tr-TR" sz="2400" i="0" u="none" strike="noStrike" baseline="0" dirty="0">
                <a:latin typeface="+mj-lt"/>
              </a:rPr>
              <a:t> a certain pre-defined value</a:t>
            </a:r>
            <a:endParaRPr lang="tr-TR" sz="2400" dirty="0">
              <a:latin typeface="+mj-lt"/>
            </a:endParaRPr>
          </a:p>
        </p:txBody>
      </p:sp>
    </p:spTree>
    <p:extLst>
      <p:ext uri="{BB962C8B-B14F-4D97-AF65-F5344CB8AC3E}">
        <p14:creationId xmlns:p14="http://schemas.microsoft.com/office/powerpoint/2010/main" val="18475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A251AB5-24D6-4025-98D9-D03BE801C945}"/>
              </a:ext>
            </a:extLst>
          </p:cNvPr>
          <p:cNvSpPr>
            <a:spLocks noGrp="1"/>
          </p:cNvSpPr>
          <p:nvPr>
            <p:ph type="title"/>
          </p:nvPr>
        </p:nvSpPr>
        <p:spPr>
          <a:xfrm>
            <a:off x="1045028" y="1336329"/>
            <a:ext cx="3892732" cy="4382588"/>
          </a:xfrm>
        </p:spPr>
        <p:txBody>
          <a:bodyPr anchor="ctr">
            <a:normAutofit/>
          </a:bodyPr>
          <a:lstStyle/>
          <a:p>
            <a:r>
              <a:rPr lang="en-US" sz="5400" dirty="0"/>
              <a:t>Advantages of GA</a:t>
            </a:r>
            <a:endParaRPr lang="tr-TR" sz="5400" dirty="0"/>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8EAAEF3-4556-4062-828B-9E6238E2EA00}"/>
              </a:ext>
            </a:extLst>
          </p:cNvPr>
          <p:cNvSpPr>
            <a:spLocks noGrp="1"/>
          </p:cNvSpPr>
          <p:nvPr>
            <p:ph idx="1"/>
          </p:nvPr>
        </p:nvSpPr>
        <p:spPr>
          <a:xfrm>
            <a:off x="6096001" y="1336329"/>
            <a:ext cx="5260848" cy="4382588"/>
          </a:xfrm>
        </p:spPr>
        <p:txBody>
          <a:bodyPr anchor="ctr">
            <a:normAutofit lnSpcReduction="10000"/>
          </a:bodyPr>
          <a:lstStyle/>
          <a:p>
            <a:pPr lvl="0"/>
            <a:endParaRPr lang="tr-TR" sz="2800" dirty="0"/>
          </a:p>
          <a:p>
            <a:pPr marL="0" lvl="0" indent="0">
              <a:buNone/>
            </a:pPr>
            <a:r>
              <a:rPr lang="tr-TR" sz="2000" dirty="0"/>
              <a:t>--</a:t>
            </a:r>
            <a:r>
              <a:rPr lang="en-US" sz="2000" dirty="0"/>
              <a:t>Where there are large solutions to the problem but we have to find the best one.</a:t>
            </a:r>
            <a:endParaRPr lang="tr-TR" sz="2000" dirty="0"/>
          </a:p>
          <a:p>
            <a:pPr marL="0" lvl="0" indent="0">
              <a:buNone/>
            </a:pPr>
            <a:r>
              <a:rPr lang="tr-TR" sz="2000" dirty="0"/>
              <a:t>--Easy </a:t>
            </a:r>
            <a:r>
              <a:rPr lang="en-US" sz="2000" dirty="0"/>
              <a:t>to understand </a:t>
            </a:r>
            <a:endParaRPr lang="tr-TR" sz="2000" dirty="0"/>
          </a:p>
          <a:p>
            <a:pPr marL="0" lvl="0" indent="0">
              <a:buNone/>
            </a:pPr>
            <a:r>
              <a:rPr lang="tr-TR" sz="2000" dirty="0"/>
              <a:t>--</a:t>
            </a:r>
            <a:r>
              <a:rPr lang="en-US" sz="2000" dirty="0"/>
              <a:t>Always an answer; </a:t>
            </a:r>
            <a:r>
              <a:rPr lang="tr-TR" sz="2000" dirty="0"/>
              <a:t>can </a:t>
            </a:r>
            <a:r>
              <a:rPr lang="en-US" sz="2000" dirty="0"/>
              <a:t>gets better with time </a:t>
            </a:r>
            <a:endParaRPr lang="tr-TR" sz="2000" dirty="0"/>
          </a:p>
          <a:p>
            <a:pPr marL="0" lvl="0" indent="0">
              <a:buNone/>
            </a:pPr>
            <a:r>
              <a:rPr lang="tr-TR" sz="2000" dirty="0"/>
              <a:t>--</a:t>
            </a:r>
            <a:r>
              <a:rPr lang="en-US" sz="2000" dirty="0"/>
              <a:t>Less time required for some special applications </a:t>
            </a:r>
            <a:endParaRPr lang="tr-TR" sz="2000" dirty="0"/>
          </a:p>
          <a:p>
            <a:pPr marL="0" lvl="0" indent="0">
              <a:buNone/>
            </a:pPr>
            <a:r>
              <a:rPr lang="tr-TR" sz="2000" dirty="0"/>
              <a:t>--</a:t>
            </a:r>
            <a:r>
              <a:rPr lang="en-US" sz="2000" dirty="0"/>
              <a:t>Genetic Algorithms are intrinsically parallel. </a:t>
            </a:r>
            <a:endParaRPr lang="tr-TR" sz="2000" dirty="0"/>
          </a:p>
          <a:p>
            <a:pPr marL="0" lvl="0" indent="0">
              <a:buNone/>
            </a:pPr>
            <a:r>
              <a:rPr lang="tr-TR" sz="2000" dirty="0"/>
              <a:t>--</a:t>
            </a:r>
            <a:r>
              <a:rPr lang="en-US" sz="2000" dirty="0"/>
              <a:t>Inherently parallel; easily distributed</a:t>
            </a:r>
            <a:endParaRPr lang="tr-TR" sz="2000" dirty="0"/>
          </a:p>
          <a:p>
            <a:pPr marL="0" lvl="0" indent="0">
              <a:buNone/>
            </a:pPr>
            <a:r>
              <a:rPr lang="en-US" sz="2000" dirty="0"/>
              <a:t>Chances of getting optimal solution are more</a:t>
            </a:r>
            <a:endParaRPr lang="tr-TR" sz="2000" dirty="0"/>
          </a:p>
          <a:p>
            <a:pPr marL="457200" lvl="1" indent="0">
              <a:buNone/>
            </a:pPr>
            <a:r>
              <a:rPr lang="tr-TR" sz="1600" dirty="0"/>
              <a:t>- </a:t>
            </a:r>
            <a:r>
              <a:rPr lang="en-US" sz="1600" dirty="0"/>
              <a:t>best moves in chess </a:t>
            </a:r>
          </a:p>
          <a:p>
            <a:pPr marL="457200" lvl="1" indent="0">
              <a:buNone/>
            </a:pPr>
            <a:r>
              <a:rPr lang="tr-TR" sz="1600" dirty="0"/>
              <a:t>- </a:t>
            </a:r>
            <a:r>
              <a:rPr lang="en-US" sz="1600" dirty="0"/>
              <a:t>mathematical problems </a:t>
            </a:r>
          </a:p>
          <a:p>
            <a:pPr marL="457200" lvl="1" indent="0">
              <a:buNone/>
            </a:pPr>
            <a:r>
              <a:rPr lang="tr-TR" sz="1600" dirty="0"/>
              <a:t>- </a:t>
            </a:r>
            <a:r>
              <a:rPr lang="en-US" sz="1600" dirty="0"/>
              <a:t>financial problems  </a:t>
            </a:r>
            <a:endParaRPr lang="tr-TR" sz="1600" dirty="0"/>
          </a:p>
        </p:txBody>
      </p:sp>
    </p:spTree>
    <p:extLst>
      <p:ext uri="{BB962C8B-B14F-4D97-AF65-F5344CB8AC3E}">
        <p14:creationId xmlns:p14="http://schemas.microsoft.com/office/powerpoint/2010/main" val="348878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A251AB5-24D6-4025-98D9-D03BE801C945}"/>
              </a:ext>
            </a:extLst>
          </p:cNvPr>
          <p:cNvSpPr>
            <a:spLocks noGrp="1"/>
          </p:cNvSpPr>
          <p:nvPr>
            <p:ph type="title"/>
          </p:nvPr>
        </p:nvSpPr>
        <p:spPr>
          <a:xfrm>
            <a:off x="1045027" y="1336329"/>
            <a:ext cx="4162687" cy="4382588"/>
          </a:xfrm>
        </p:spPr>
        <p:txBody>
          <a:bodyPr anchor="ctr">
            <a:normAutofit/>
          </a:bodyPr>
          <a:lstStyle/>
          <a:p>
            <a:r>
              <a:rPr lang="tr-TR" sz="5400" dirty="0"/>
              <a:t>Disa</a:t>
            </a:r>
            <a:r>
              <a:rPr lang="en-US" sz="5400" dirty="0" err="1"/>
              <a:t>dvantages</a:t>
            </a:r>
            <a:r>
              <a:rPr lang="en-US" sz="5400" dirty="0"/>
              <a:t> of GA</a:t>
            </a:r>
            <a:endParaRPr lang="tr-TR" sz="5400" dirty="0"/>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8EAAEF3-4556-4062-828B-9E6238E2EA00}"/>
              </a:ext>
            </a:extLst>
          </p:cNvPr>
          <p:cNvSpPr>
            <a:spLocks noGrp="1"/>
          </p:cNvSpPr>
          <p:nvPr>
            <p:ph idx="1"/>
          </p:nvPr>
        </p:nvSpPr>
        <p:spPr>
          <a:xfrm>
            <a:off x="6096001" y="1336329"/>
            <a:ext cx="5260848" cy="4382588"/>
          </a:xfrm>
        </p:spPr>
        <p:txBody>
          <a:bodyPr anchor="ctr">
            <a:normAutofit/>
          </a:bodyPr>
          <a:lstStyle/>
          <a:p>
            <a:pPr lvl="0"/>
            <a:endParaRPr lang="tr-TR" sz="2800" dirty="0"/>
          </a:p>
          <a:p>
            <a:pPr lvl="0"/>
            <a:r>
              <a:rPr lang="en-US" sz="2800" dirty="0"/>
              <a:t>GAs are very slow. </a:t>
            </a:r>
          </a:p>
          <a:p>
            <a:pPr lvl="0"/>
            <a:r>
              <a:rPr lang="en-US" sz="2800" dirty="0"/>
              <a:t>They cannot always find the exact solution but they </a:t>
            </a:r>
            <a:r>
              <a:rPr lang="tr-TR" sz="2800" dirty="0"/>
              <a:t>can</a:t>
            </a:r>
            <a:r>
              <a:rPr lang="en-US" sz="2800" dirty="0"/>
              <a:t> find</a:t>
            </a:r>
            <a:r>
              <a:rPr lang="tr-TR" sz="2800" dirty="0"/>
              <a:t> its </a:t>
            </a:r>
            <a:r>
              <a:rPr lang="en-US" sz="2800" dirty="0"/>
              <a:t>best solution.</a:t>
            </a:r>
            <a:endParaRPr lang="tr-TR" sz="2800" dirty="0"/>
          </a:p>
        </p:txBody>
      </p:sp>
    </p:spTree>
    <p:extLst>
      <p:ext uri="{BB962C8B-B14F-4D97-AF65-F5344CB8AC3E}">
        <p14:creationId xmlns:p14="http://schemas.microsoft.com/office/powerpoint/2010/main" val="25602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A251AB5-24D6-4025-98D9-D03BE801C945}"/>
              </a:ext>
            </a:extLst>
          </p:cNvPr>
          <p:cNvSpPr>
            <a:spLocks noGrp="1"/>
          </p:cNvSpPr>
          <p:nvPr>
            <p:ph type="title"/>
          </p:nvPr>
        </p:nvSpPr>
        <p:spPr>
          <a:xfrm>
            <a:off x="1045028" y="1336329"/>
            <a:ext cx="3892732" cy="4382588"/>
          </a:xfrm>
        </p:spPr>
        <p:txBody>
          <a:bodyPr anchor="ctr">
            <a:normAutofit/>
          </a:bodyPr>
          <a:lstStyle/>
          <a:p>
            <a:r>
              <a:rPr lang="en-US" sz="5400" dirty="0"/>
              <a:t>Limitations of GA</a:t>
            </a:r>
            <a:endParaRPr lang="tr-TR" sz="5400" dirty="0"/>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8EAAEF3-4556-4062-828B-9E6238E2EA00}"/>
              </a:ext>
            </a:extLst>
          </p:cNvPr>
          <p:cNvSpPr>
            <a:spLocks noGrp="1"/>
          </p:cNvSpPr>
          <p:nvPr>
            <p:ph idx="1"/>
          </p:nvPr>
        </p:nvSpPr>
        <p:spPr>
          <a:xfrm>
            <a:off x="6096001" y="1336329"/>
            <a:ext cx="5260848" cy="4382588"/>
          </a:xfrm>
        </p:spPr>
        <p:txBody>
          <a:bodyPr anchor="ctr">
            <a:normAutofit/>
          </a:bodyPr>
          <a:lstStyle/>
          <a:p>
            <a:pPr marL="0" indent="0">
              <a:buNone/>
            </a:pPr>
            <a:r>
              <a:rPr lang="en-US" sz="2000"/>
              <a:t>The performance of a </a:t>
            </a:r>
            <a:r>
              <a:rPr lang="tr-TR" sz="2000"/>
              <a:t>GA </a:t>
            </a:r>
            <a:r>
              <a:rPr lang="en-US" sz="2000"/>
              <a:t>depends highly on the method used to encode</a:t>
            </a:r>
          </a:p>
          <a:p>
            <a:pPr marL="0" indent="0">
              <a:buNone/>
            </a:pPr>
            <a:r>
              <a:rPr lang="tr-TR" sz="2000"/>
              <a:t>candidate solutions into chromosomes:</a:t>
            </a:r>
          </a:p>
          <a:p>
            <a:r>
              <a:rPr lang="tr-TR" sz="2000"/>
              <a:t>F</a:t>
            </a:r>
            <a:r>
              <a:rPr lang="en-US" sz="2000"/>
              <a:t>itness function</a:t>
            </a:r>
            <a:endParaRPr lang="tr-TR" sz="2000"/>
          </a:p>
          <a:p>
            <a:r>
              <a:rPr lang="en-US" sz="2000"/>
              <a:t>Crossover rate, </a:t>
            </a:r>
            <a:r>
              <a:rPr lang="tr-TR" sz="2000"/>
              <a:t>(</a:t>
            </a:r>
            <a:r>
              <a:rPr lang="en-US" sz="2000"/>
              <a:t>80%-95% </a:t>
            </a:r>
            <a:r>
              <a:rPr lang="tr-TR" sz="2000"/>
              <a:t>)</a:t>
            </a:r>
          </a:p>
          <a:p>
            <a:r>
              <a:rPr lang="en-US" sz="2000"/>
              <a:t>Mutation rate, </a:t>
            </a:r>
            <a:r>
              <a:rPr lang="tr-TR" sz="2000"/>
              <a:t> (</a:t>
            </a:r>
            <a:r>
              <a:rPr lang="en-US" sz="2000"/>
              <a:t>0.5%-1% </a:t>
            </a:r>
            <a:r>
              <a:rPr lang="tr-TR" sz="2000"/>
              <a:t>)</a:t>
            </a:r>
          </a:p>
          <a:p>
            <a:r>
              <a:rPr lang="tr-TR" sz="2000"/>
              <a:t>P</a:t>
            </a:r>
            <a:r>
              <a:rPr lang="en-US" sz="2000"/>
              <a:t>opulation</a:t>
            </a:r>
            <a:r>
              <a:rPr lang="tr-TR" sz="2000"/>
              <a:t> Size</a:t>
            </a:r>
            <a:r>
              <a:rPr lang="en-US" sz="2000"/>
              <a:t>, </a:t>
            </a:r>
            <a:endParaRPr lang="tr-TR" sz="2000"/>
          </a:p>
          <a:p>
            <a:r>
              <a:rPr lang="tr-TR" sz="2000"/>
              <a:t>T</a:t>
            </a:r>
            <a:r>
              <a:rPr lang="en-US" sz="2000"/>
              <a:t>he number of</a:t>
            </a:r>
            <a:r>
              <a:rPr lang="tr-TR" sz="2000"/>
              <a:t> iterations</a:t>
            </a:r>
          </a:p>
        </p:txBody>
      </p:sp>
    </p:spTree>
    <p:extLst>
      <p:ext uri="{BB962C8B-B14F-4D97-AF65-F5344CB8AC3E}">
        <p14:creationId xmlns:p14="http://schemas.microsoft.com/office/powerpoint/2010/main" val="26566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bird&#10;&#10;Description automatically generated">
            <a:extLst>
              <a:ext uri="{FF2B5EF4-FFF2-40B4-BE49-F238E27FC236}">
                <a16:creationId xmlns:a16="http://schemas.microsoft.com/office/drawing/2014/main" id="{7A821B67-5567-42E6-AC2F-F6E675ACF4B4}"/>
              </a:ext>
            </a:extLst>
          </p:cNvPr>
          <p:cNvPicPr>
            <a:picLocks noChangeAspect="1"/>
          </p:cNvPicPr>
          <p:nvPr/>
        </p:nvPicPr>
        <p:blipFill>
          <a:blip r:embed="rId3"/>
          <a:stretch>
            <a:fillRect/>
          </a:stretch>
        </p:blipFill>
        <p:spPr>
          <a:xfrm>
            <a:off x="2043416" y="643467"/>
            <a:ext cx="8105167" cy="541019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9675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A9BF2D-6F80-4290-81A0-82E6D458B87A}"/>
              </a:ext>
            </a:extLst>
          </p:cNvPr>
          <p:cNvPicPr>
            <a:picLocks noGrp="1" noChangeAspect="1"/>
          </p:cNvPicPr>
          <p:nvPr>
            <p:ph idx="1"/>
          </p:nvPr>
        </p:nvPicPr>
        <p:blipFill>
          <a:blip r:embed="rId3"/>
          <a:stretch>
            <a:fillRect/>
          </a:stretch>
        </p:blipFill>
        <p:spPr>
          <a:xfrm>
            <a:off x="671513" y="284572"/>
            <a:ext cx="10687050" cy="6288856"/>
          </a:xfrm>
          <a:prstGeom prst="rect">
            <a:avLst/>
          </a:prstGeom>
        </p:spPr>
      </p:pic>
    </p:spTree>
    <p:extLst>
      <p:ext uri="{BB962C8B-B14F-4D97-AF65-F5344CB8AC3E}">
        <p14:creationId xmlns:p14="http://schemas.microsoft.com/office/powerpoint/2010/main" val="40634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A picture containing person, outdoor, man, holding&#10;&#10;Description automatically generated">
            <a:extLst>
              <a:ext uri="{FF2B5EF4-FFF2-40B4-BE49-F238E27FC236}">
                <a16:creationId xmlns:a16="http://schemas.microsoft.com/office/drawing/2014/main" id="{A173A54A-CD6E-41C2-86A7-DCFDA30C29C1}"/>
              </a:ext>
            </a:extLst>
          </p:cNvPr>
          <p:cNvPicPr>
            <a:picLocks noChangeAspect="1"/>
          </p:cNvPicPr>
          <p:nvPr/>
        </p:nvPicPr>
        <p:blipFill rotWithShape="1">
          <a:blip r:embed="rId2"/>
          <a:srcRect t="1747"/>
          <a:stretch/>
        </p:blipFill>
        <p:spPr>
          <a:xfrm>
            <a:off x="-1" y="10"/>
            <a:ext cx="12191999" cy="6857990"/>
          </a:xfrm>
          <a:prstGeom prst="rect">
            <a:avLst/>
          </a:prstGeom>
        </p:spPr>
      </p:pic>
      <p:sp>
        <p:nvSpPr>
          <p:cNvPr id="8" name="Freeform: Shape 1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0B9515D-069C-4B16-B76B-E8CB18B51EBD}"/>
              </a:ext>
            </a:extLst>
          </p:cNvPr>
          <p:cNvSpPr>
            <a:spLocks noGrp="1"/>
          </p:cNvSpPr>
          <p:nvPr>
            <p:ph type="title"/>
          </p:nvPr>
        </p:nvSpPr>
        <p:spPr>
          <a:xfrm>
            <a:off x="7851031" y="632990"/>
            <a:ext cx="4062643" cy="1043409"/>
          </a:xfrm>
        </p:spPr>
        <p:txBody>
          <a:bodyPr>
            <a:normAutofit/>
          </a:bodyPr>
          <a:lstStyle/>
          <a:p>
            <a:r>
              <a:rPr lang="tr-TR" sz="3600"/>
              <a:t>Example</a:t>
            </a:r>
          </a:p>
        </p:txBody>
      </p:sp>
      <p:sp>
        <p:nvSpPr>
          <p:cNvPr id="3" name="İçerik Yer Tutucusu 2">
            <a:extLst>
              <a:ext uri="{FF2B5EF4-FFF2-40B4-BE49-F238E27FC236}">
                <a16:creationId xmlns:a16="http://schemas.microsoft.com/office/drawing/2014/main" id="{13CF5A05-6A26-4127-B71E-225E3F2A2BE3}"/>
              </a:ext>
            </a:extLst>
          </p:cNvPr>
          <p:cNvSpPr>
            <a:spLocks noGrp="1"/>
          </p:cNvSpPr>
          <p:nvPr>
            <p:ph idx="1"/>
          </p:nvPr>
        </p:nvSpPr>
        <p:spPr>
          <a:xfrm>
            <a:off x="7621031" y="1774372"/>
            <a:ext cx="4062642" cy="2754086"/>
          </a:xfrm>
        </p:spPr>
        <p:txBody>
          <a:bodyPr anchor="t">
            <a:normAutofit/>
          </a:bodyPr>
          <a:lstStyle/>
          <a:p>
            <a:pPr marL="0" indent="0">
              <a:buNone/>
            </a:pPr>
            <a:r>
              <a:rPr lang="tr-TR" sz="1800"/>
              <a:t> The travelling salesman problem </a:t>
            </a:r>
          </a:p>
          <a:p>
            <a:pPr marL="0" indent="0">
              <a:buNone/>
            </a:pPr>
            <a:endParaRPr lang="tr-TR" sz="1800"/>
          </a:p>
          <a:p>
            <a:pPr marL="274320" lvl="1" indent="0">
              <a:buNone/>
            </a:pPr>
            <a:r>
              <a:rPr lang="tr-TR" sz="1800"/>
              <a:t>Find a tour of given set of cities so that: </a:t>
            </a:r>
          </a:p>
          <a:p>
            <a:pPr lvl="1">
              <a:buFont typeface="Arial" panose="020B0604020202020204" pitchFamily="34" charset="0"/>
              <a:buChar char="•"/>
            </a:pPr>
            <a:r>
              <a:rPr lang="tr-TR" sz="1800"/>
              <a:t>each city is visited only once </a:t>
            </a:r>
          </a:p>
          <a:p>
            <a:pPr lvl="1">
              <a:buFont typeface="Arial" panose="020B0604020202020204" pitchFamily="34" charset="0"/>
              <a:buChar char="•"/>
            </a:pPr>
            <a:r>
              <a:rPr lang="tr-TR" sz="1800"/>
              <a:t>the total distance travelled is minimized </a:t>
            </a:r>
          </a:p>
          <a:p>
            <a:endParaRPr lang="tr-TR" sz="1800"/>
          </a:p>
          <a:p>
            <a:endParaRPr lang="tr-TR" sz="1800"/>
          </a:p>
        </p:txBody>
      </p:sp>
    </p:spTree>
    <p:extLst>
      <p:ext uri="{BB962C8B-B14F-4D97-AF65-F5344CB8AC3E}">
        <p14:creationId xmlns:p14="http://schemas.microsoft.com/office/powerpoint/2010/main" val="28455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2000" dirty="0">
                <a:solidFill>
                  <a:schemeClr val="bg1"/>
                </a:solidFill>
              </a:rPr>
              <a:t>Prosses</a:t>
            </a:r>
            <a:r>
              <a:rPr lang="en-US" altLang="tr-TR" sz="2000" dirty="0">
                <a:solidFill>
                  <a:schemeClr val="bg1"/>
                </a:solidFill>
              </a:rPr>
              <a:t>: TSP </a:t>
            </a:r>
            <a:r>
              <a:rPr lang="tr-TR" altLang="tr-TR" sz="2000" dirty="0">
                <a:solidFill>
                  <a:schemeClr val="bg1"/>
                </a:solidFill>
              </a:rPr>
              <a:t>E</a:t>
            </a:r>
            <a:r>
              <a:rPr lang="en-US" altLang="tr-TR" sz="2000" dirty="0" err="1">
                <a:solidFill>
                  <a:schemeClr val="bg1"/>
                </a:solidFill>
              </a:rPr>
              <a:t>xample</a:t>
            </a:r>
            <a:endParaRPr lang="en-US" altLang="tr-TR" sz="500" b="1" kern="1200" dirty="0">
              <a:solidFill>
                <a:schemeClr val="bg1"/>
              </a:solidFill>
              <a:latin typeface="+mj-lt"/>
              <a:ea typeface="+mj-ea"/>
              <a:cs typeface="+mj-cs"/>
            </a:endParaRPr>
          </a:p>
        </p:txBody>
      </p:sp>
      <p:sp>
        <p:nvSpPr>
          <p:cNvPr id="7" name="Başlık 1">
            <a:extLst>
              <a:ext uri="{FF2B5EF4-FFF2-40B4-BE49-F238E27FC236}">
                <a16:creationId xmlns:a16="http://schemas.microsoft.com/office/drawing/2014/main" id="{E65257A8-C583-47C5-BF6A-40F0D113C4F6}"/>
              </a:ext>
            </a:extLst>
          </p:cNvPr>
          <p:cNvSpPr>
            <a:spLocks noGrp="1"/>
          </p:cNvSpPr>
          <p:nvPr>
            <p:ph type="title"/>
          </p:nvPr>
        </p:nvSpPr>
        <p:spPr>
          <a:xfrm>
            <a:off x="4049486" y="365125"/>
            <a:ext cx="7304314" cy="1325563"/>
          </a:xfrm>
        </p:spPr>
        <p:txBody>
          <a:bodyPr/>
          <a:lstStyle/>
          <a:p>
            <a:pPr algn="ctr"/>
            <a:r>
              <a:rPr lang="en-US" dirty="0"/>
              <a:t>TSP – GA Process</a:t>
            </a:r>
            <a:endParaRPr lang="tr-TR" dirty="0"/>
          </a:p>
        </p:txBody>
      </p:sp>
      <p:sp>
        <p:nvSpPr>
          <p:cNvPr id="8" name="İçerik Yer Tutucusu 2">
            <a:extLst>
              <a:ext uri="{FF2B5EF4-FFF2-40B4-BE49-F238E27FC236}">
                <a16:creationId xmlns:a16="http://schemas.microsoft.com/office/drawing/2014/main" id="{20EA549D-5343-4A3D-B6F6-611D89008EE4}"/>
              </a:ext>
            </a:extLst>
          </p:cNvPr>
          <p:cNvSpPr>
            <a:spLocks noGrp="1"/>
          </p:cNvSpPr>
          <p:nvPr>
            <p:ph idx="1"/>
          </p:nvPr>
        </p:nvSpPr>
        <p:spPr>
          <a:xfrm>
            <a:off x="3638938" y="1847461"/>
            <a:ext cx="8397551" cy="4814596"/>
          </a:xfrm>
        </p:spPr>
        <p:txBody>
          <a:bodyPr>
            <a:normAutofit fontScale="70000" lnSpcReduction="20000"/>
          </a:bodyPr>
          <a:lstStyle/>
          <a:p>
            <a:pPr marL="0" indent="0">
              <a:spcBef>
                <a:spcPts val="100"/>
              </a:spcBef>
              <a:buNone/>
            </a:pPr>
            <a:r>
              <a:rPr lang="en-US" dirty="0"/>
              <a:t>First, create a group of many random tours in what is called a </a:t>
            </a:r>
            <a:r>
              <a:rPr lang="en-US" b="1" dirty="0">
                <a:solidFill>
                  <a:srgbClr val="C00000"/>
                </a:solidFill>
              </a:rPr>
              <a:t>population</a:t>
            </a:r>
            <a:r>
              <a:rPr lang="en-US" dirty="0"/>
              <a:t>. </a:t>
            </a:r>
            <a:endParaRPr lang="tr-TR" dirty="0"/>
          </a:p>
          <a:p>
            <a:pPr marL="0" indent="0">
              <a:spcBef>
                <a:spcPts val="100"/>
              </a:spcBef>
              <a:buNone/>
            </a:pPr>
            <a:endParaRPr lang="tr-TR" dirty="0"/>
          </a:p>
          <a:p>
            <a:pPr marL="0" indent="0">
              <a:spcBef>
                <a:spcPts val="100"/>
              </a:spcBef>
              <a:buNone/>
            </a:pPr>
            <a:r>
              <a:rPr lang="en-US" dirty="0"/>
              <a:t>This algorithm uses a greedy initial population that gives preference to linking cities that are close to each other. </a:t>
            </a:r>
            <a:endParaRPr lang="tr-TR" dirty="0"/>
          </a:p>
          <a:p>
            <a:pPr marL="0" indent="0">
              <a:spcBef>
                <a:spcPts val="100"/>
              </a:spcBef>
              <a:buNone/>
            </a:pPr>
            <a:endParaRPr lang="tr-TR" dirty="0"/>
          </a:p>
          <a:p>
            <a:pPr marL="0" indent="0">
              <a:buNone/>
            </a:pPr>
            <a:r>
              <a:rPr lang="en-US" dirty="0"/>
              <a:t>Second, pick 2 of the better (shorter) tours </a:t>
            </a:r>
            <a:r>
              <a:rPr lang="en-US" b="1" dirty="0">
                <a:solidFill>
                  <a:srgbClr val="C00000"/>
                </a:solidFill>
              </a:rPr>
              <a:t>parents</a:t>
            </a:r>
            <a:r>
              <a:rPr lang="en-US" dirty="0"/>
              <a:t> in the population and combine them to make 2 new child tours. Hopefully, these children tour will be better than either parent. </a:t>
            </a:r>
            <a:endParaRPr lang="tr-TR" dirty="0"/>
          </a:p>
          <a:p>
            <a:pPr marL="0" indent="0">
              <a:buNone/>
            </a:pPr>
            <a:endParaRPr lang="tr-TR" dirty="0"/>
          </a:p>
          <a:p>
            <a:pPr marL="0" indent="0">
              <a:buNone/>
            </a:pPr>
            <a:r>
              <a:rPr lang="en-US" dirty="0"/>
              <a:t>A small percentage of the time, the child tours are </a:t>
            </a:r>
            <a:r>
              <a:rPr lang="en-US" b="1" dirty="0">
                <a:solidFill>
                  <a:srgbClr val="C00000"/>
                </a:solidFill>
              </a:rPr>
              <a:t>mutated</a:t>
            </a:r>
            <a:r>
              <a:rPr lang="en-US" dirty="0"/>
              <a:t>. This is done to prevent all tours in the population from looking identical. </a:t>
            </a:r>
            <a:endParaRPr lang="tr-TR" dirty="0"/>
          </a:p>
          <a:p>
            <a:pPr marL="0" indent="0">
              <a:buNone/>
            </a:pPr>
            <a:endParaRPr lang="tr-TR" dirty="0"/>
          </a:p>
          <a:p>
            <a:pPr marL="0" indent="0">
              <a:buNone/>
            </a:pPr>
            <a:r>
              <a:rPr lang="en-US" dirty="0"/>
              <a:t>The new child tours are inserted into the population replacing two of the longer tours. The size of the population remains the same. </a:t>
            </a:r>
            <a:endParaRPr lang="tr-TR" dirty="0"/>
          </a:p>
          <a:p>
            <a:pPr marL="0" indent="0">
              <a:buNone/>
            </a:pPr>
            <a:endParaRPr lang="tr-TR" dirty="0"/>
          </a:p>
          <a:p>
            <a:pPr marL="0" indent="0">
              <a:buNone/>
            </a:pPr>
            <a:r>
              <a:rPr lang="en-US" dirty="0"/>
              <a:t>New children tours are repeatedly created until the desired goal is reached. </a:t>
            </a:r>
            <a:endParaRPr lang="tr-TR" dirty="0"/>
          </a:p>
        </p:txBody>
      </p:sp>
    </p:spTree>
    <p:extLst>
      <p:ext uri="{BB962C8B-B14F-4D97-AF65-F5344CB8AC3E}">
        <p14:creationId xmlns:p14="http://schemas.microsoft.com/office/powerpoint/2010/main" val="27650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41020" y="98552"/>
            <a:ext cx="10058400" cy="775208"/>
          </a:xfrm>
        </p:spPr>
        <p:txBody>
          <a:bodyPr rtlCol="0">
            <a:normAutofit/>
          </a:bodyPr>
          <a:lstStyle/>
          <a:p>
            <a:pPr rtl="0"/>
            <a:r>
              <a:rPr lang="tr-TR" b="1" dirty="0"/>
              <a:t>BIOLOGICAL BACKGROUND</a:t>
            </a:r>
          </a:p>
        </p:txBody>
      </p:sp>
      <p:graphicFrame>
        <p:nvGraphicFramePr>
          <p:cNvPr id="5" name="İçerik Yer Tutucusu 2">
            <a:extLst>
              <a:ext uri="{FF2B5EF4-FFF2-40B4-BE49-F238E27FC236}">
                <a16:creationId xmlns:a16="http://schemas.microsoft.com/office/drawing/2014/main" id="{714F6C72-42E0-4B3D-831C-5684DA3CF832}"/>
              </a:ext>
            </a:extLst>
          </p:cNvPr>
          <p:cNvGraphicFramePr>
            <a:graphicFrameLocks noGrp="1"/>
          </p:cNvGraphicFramePr>
          <p:nvPr>
            <p:ph idx="1"/>
            <p:extLst>
              <p:ext uri="{D42A27DB-BD31-4B8C-83A1-F6EECF244321}">
                <p14:modId xmlns:p14="http://schemas.microsoft.com/office/powerpoint/2010/main" val="1480075900"/>
              </p:ext>
            </p:extLst>
          </p:nvPr>
        </p:nvGraphicFramePr>
        <p:xfrm>
          <a:off x="1676690" y="885355"/>
          <a:ext cx="10393389" cy="5885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ikdörtgen 3">
            <a:extLst>
              <a:ext uri="{FF2B5EF4-FFF2-40B4-BE49-F238E27FC236}">
                <a16:creationId xmlns:a16="http://schemas.microsoft.com/office/drawing/2014/main" id="{91011D0C-2346-4D95-847C-DDF1DBDB626D}"/>
              </a:ext>
            </a:extLst>
          </p:cNvPr>
          <p:cNvSpPr/>
          <p:nvPr/>
        </p:nvSpPr>
        <p:spPr>
          <a:xfrm>
            <a:off x="43180" y="1054000"/>
            <a:ext cx="1845377" cy="369332"/>
          </a:xfrm>
          <a:prstGeom prst="rect">
            <a:avLst/>
          </a:prstGeom>
        </p:spPr>
        <p:txBody>
          <a:bodyPr wrap="none">
            <a:spAutoFit/>
          </a:bodyPr>
          <a:lstStyle/>
          <a:p>
            <a:pPr lvl="0"/>
            <a:r>
              <a:rPr lang="en-US" b="1" dirty="0"/>
              <a:t>Chromosome</a:t>
            </a:r>
            <a:r>
              <a:rPr lang="en-US" dirty="0"/>
              <a:t> :</a:t>
            </a:r>
            <a:endParaRPr lang="tr-TR" dirty="0"/>
          </a:p>
        </p:txBody>
      </p:sp>
      <p:sp>
        <p:nvSpPr>
          <p:cNvPr id="7" name="Dikdörtgen 6">
            <a:extLst>
              <a:ext uri="{FF2B5EF4-FFF2-40B4-BE49-F238E27FC236}">
                <a16:creationId xmlns:a16="http://schemas.microsoft.com/office/drawing/2014/main" id="{6B8A2B78-7711-4D4D-B785-5B5084E55638}"/>
              </a:ext>
            </a:extLst>
          </p:cNvPr>
          <p:cNvSpPr/>
          <p:nvPr/>
        </p:nvSpPr>
        <p:spPr>
          <a:xfrm>
            <a:off x="43180" y="1603572"/>
            <a:ext cx="915635" cy="369332"/>
          </a:xfrm>
          <a:prstGeom prst="rect">
            <a:avLst/>
          </a:prstGeom>
        </p:spPr>
        <p:txBody>
          <a:bodyPr wrap="none">
            <a:spAutoFit/>
          </a:bodyPr>
          <a:lstStyle/>
          <a:p>
            <a:pPr lvl="0"/>
            <a:r>
              <a:rPr lang="en-US" b="1" dirty="0"/>
              <a:t>Gene</a:t>
            </a:r>
            <a:r>
              <a:rPr lang="tr-TR" b="1" dirty="0"/>
              <a:t> </a:t>
            </a:r>
            <a:r>
              <a:rPr lang="en-US" dirty="0"/>
              <a:t>:</a:t>
            </a:r>
            <a:endParaRPr lang="tr-TR" b="1" dirty="0"/>
          </a:p>
        </p:txBody>
      </p:sp>
      <p:sp>
        <p:nvSpPr>
          <p:cNvPr id="8" name="Dikdörtgen 7">
            <a:extLst>
              <a:ext uri="{FF2B5EF4-FFF2-40B4-BE49-F238E27FC236}">
                <a16:creationId xmlns:a16="http://schemas.microsoft.com/office/drawing/2014/main" id="{ED467ED7-0FCE-4841-9ADA-5A1D8A8BC81D}"/>
              </a:ext>
            </a:extLst>
          </p:cNvPr>
          <p:cNvSpPr/>
          <p:nvPr/>
        </p:nvSpPr>
        <p:spPr>
          <a:xfrm>
            <a:off x="46193" y="2314605"/>
            <a:ext cx="1497526" cy="369332"/>
          </a:xfrm>
          <a:prstGeom prst="rect">
            <a:avLst/>
          </a:prstGeom>
        </p:spPr>
        <p:txBody>
          <a:bodyPr wrap="none">
            <a:spAutoFit/>
          </a:bodyPr>
          <a:lstStyle/>
          <a:p>
            <a:pPr lvl="0"/>
            <a:r>
              <a:rPr lang="en-US" b="1" dirty="0"/>
              <a:t>Individual</a:t>
            </a:r>
            <a:r>
              <a:rPr lang="tr-TR" b="1" dirty="0"/>
              <a:t> </a:t>
            </a:r>
            <a:r>
              <a:rPr lang="en-US" dirty="0"/>
              <a:t>:</a:t>
            </a:r>
            <a:endParaRPr lang="tr-TR" b="1" dirty="0"/>
          </a:p>
        </p:txBody>
      </p:sp>
      <p:sp>
        <p:nvSpPr>
          <p:cNvPr id="9" name="Dikdörtgen 8">
            <a:extLst>
              <a:ext uri="{FF2B5EF4-FFF2-40B4-BE49-F238E27FC236}">
                <a16:creationId xmlns:a16="http://schemas.microsoft.com/office/drawing/2014/main" id="{EFF23BD6-4E7B-43BD-A716-C42FAD8209AF}"/>
              </a:ext>
            </a:extLst>
          </p:cNvPr>
          <p:cNvSpPr/>
          <p:nvPr/>
        </p:nvSpPr>
        <p:spPr>
          <a:xfrm>
            <a:off x="43180" y="2897035"/>
            <a:ext cx="1535036" cy="369332"/>
          </a:xfrm>
          <a:prstGeom prst="rect">
            <a:avLst/>
          </a:prstGeom>
        </p:spPr>
        <p:txBody>
          <a:bodyPr wrap="none">
            <a:spAutoFit/>
          </a:bodyPr>
          <a:lstStyle/>
          <a:p>
            <a:pPr lvl="0"/>
            <a:r>
              <a:rPr lang="en-US" b="1" dirty="0"/>
              <a:t>Population</a:t>
            </a:r>
            <a:r>
              <a:rPr lang="tr-TR" b="1" dirty="0"/>
              <a:t> </a:t>
            </a:r>
            <a:r>
              <a:rPr lang="en-US" dirty="0"/>
              <a:t>:</a:t>
            </a:r>
            <a:endParaRPr lang="tr-TR" b="1" dirty="0"/>
          </a:p>
        </p:txBody>
      </p:sp>
      <p:sp>
        <p:nvSpPr>
          <p:cNvPr id="11" name="Dikdörtgen 10">
            <a:extLst>
              <a:ext uri="{FF2B5EF4-FFF2-40B4-BE49-F238E27FC236}">
                <a16:creationId xmlns:a16="http://schemas.microsoft.com/office/drawing/2014/main" id="{BC6852E8-8A9E-4DF5-AFD8-1EAC87DBBFFB}"/>
              </a:ext>
            </a:extLst>
          </p:cNvPr>
          <p:cNvSpPr/>
          <p:nvPr/>
        </p:nvSpPr>
        <p:spPr>
          <a:xfrm>
            <a:off x="39998" y="3502163"/>
            <a:ext cx="1128401" cy="369332"/>
          </a:xfrm>
          <a:prstGeom prst="rect">
            <a:avLst/>
          </a:prstGeom>
        </p:spPr>
        <p:txBody>
          <a:bodyPr wrap="square">
            <a:spAutoFit/>
          </a:bodyPr>
          <a:lstStyle/>
          <a:p>
            <a:pPr lvl="0"/>
            <a:r>
              <a:rPr lang="en-US" b="1" dirty="0"/>
              <a:t>Fitness</a:t>
            </a:r>
            <a:r>
              <a:rPr lang="en-US" dirty="0"/>
              <a:t> :</a:t>
            </a:r>
            <a:endParaRPr lang="tr-TR" dirty="0"/>
          </a:p>
        </p:txBody>
      </p:sp>
      <p:sp>
        <p:nvSpPr>
          <p:cNvPr id="12" name="Dikdörtgen 11">
            <a:extLst>
              <a:ext uri="{FF2B5EF4-FFF2-40B4-BE49-F238E27FC236}">
                <a16:creationId xmlns:a16="http://schemas.microsoft.com/office/drawing/2014/main" id="{3B25271B-F3BB-4DE1-BB9E-FDEF5B442D14}"/>
              </a:ext>
            </a:extLst>
          </p:cNvPr>
          <p:cNvSpPr/>
          <p:nvPr/>
        </p:nvSpPr>
        <p:spPr>
          <a:xfrm>
            <a:off x="39999" y="4116437"/>
            <a:ext cx="1371145" cy="646331"/>
          </a:xfrm>
          <a:prstGeom prst="rect">
            <a:avLst/>
          </a:prstGeom>
        </p:spPr>
        <p:txBody>
          <a:bodyPr wrap="none">
            <a:spAutoFit/>
          </a:bodyPr>
          <a:lstStyle/>
          <a:p>
            <a:pPr lvl="0"/>
            <a:r>
              <a:rPr lang="en-US" b="1" dirty="0"/>
              <a:t>Fitness </a:t>
            </a:r>
            <a:endParaRPr lang="tr-TR" b="1" dirty="0"/>
          </a:p>
          <a:p>
            <a:pPr lvl="0"/>
            <a:r>
              <a:rPr lang="en-US" b="1" dirty="0"/>
              <a:t>Function</a:t>
            </a:r>
            <a:r>
              <a:rPr lang="tr-TR" b="1" dirty="0"/>
              <a:t> </a:t>
            </a:r>
            <a:r>
              <a:rPr lang="en-US" b="1" dirty="0"/>
              <a:t>: </a:t>
            </a:r>
            <a:endParaRPr lang="tr-TR" b="1" dirty="0"/>
          </a:p>
        </p:txBody>
      </p:sp>
      <p:sp>
        <p:nvSpPr>
          <p:cNvPr id="13" name="Dikdörtgen 12">
            <a:extLst>
              <a:ext uri="{FF2B5EF4-FFF2-40B4-BE49-F238E27FC236}">
                <a16:creationId xmlns:a16="http://schemas.microsoft.com/office/drawing/2014/main" id="{0B8316A8-6496-48F4-AB29-4BF356BFE2DA}"/>
              </a:ext>
            </a:extLst>
          </p:cNvPr>
          <p:cNvSpPr/>
          <p:nvPr/>
        </p:nvSpPr>
        <p:spPr>
          <a:xfrm>
            <a:off x="39999" y="4885096"/>
            <a:ext cx="1387688" cy="369332"/>
          </a:xfrm>
          <a:prstGeom prst="rect">
            <a:avLst/>
          </a:prstGeom>
        </p:spPr>
        <p:txBody>
          <a:bodyPr wrap="none">
            <a:spAutoFit/>
          </a:bodyPr>
          <a:lstStyle/>
          <a:p>
            <a:pPr lvl="0"/>
            <a:r>
              <a:rPr lang="en-US" b="1" dirty="0"/>
              <a:t>Selection</a:t>
            </a:r>
            <a:r>
              <a:rPr lang="tr-TR" b="1" dirty="0"/>
              <a:t> </a:t>
            </a:r>
            <a:r>
              <a:rPr lang="en-US" dirty="0"/>
              <a:t>: </a:t>
            </a:r>
            <a:endParaRPr lang="tr-TR" dirty="0"/>
          </a:p>
        </p:txBody>
      </p:sp>
      <p:sp>
        <p:nvSpPr>
          <p:cNvPr id="14" name="Dikdörtgen 13">
            <a:extLst>
              <a:ext uri="{FF2B5EF4-FFF2-40B4-BE49-F238E27FC236}">
                <a16:creationId xmlns:a16="http://schemas.microsoft.com/office/drawing/2014/main" id="{0BE52A03-E682-49F1-8AB1-3BA0E52122F7}"/>
              </a:ext>
            </a:extLst>
          </p:cNvPr>
          <p:cNvSpPr/>
          <p:nvPr/>
        </p:nvSpPr>
        <p:spPr>
          <a:xfrm>
            <a:off x="39998" y="5580994"/>
            <a:ext cx="1469057" cy="369332"/>
          </a:xfrm>
          <a:prstGeom prst="rect">
            <a:avLst/>
          </a:prstGeom>
        </p:spPr>
        <p:txBody>
          <a:bodyPr wrap="none">
            <a:spAutoFit/>
          </a:bodyPr>
          <a:lstStyle/>
          <a:p>
            <a:pPr lvl="0"/>
            <a:r>
              <a:rPr lang="tr-TR" b="1" dirty="0"/>
              <a:t>C</a:t>
            </a:r>
            <a:r>
              <a:rPr lang="en-US" b="1" dirty="0" err="1"/>
              <a:t>rossover</a:t>
            </a:r>
            <a:r>
              <a:rPr lang="tr-TR" b="1" dirty="0"/>
              <a:t> :</a:t>
            </a:r>
          </a:p>
        </p:txBody>
      </p:sp>
      <p:sp>
        <p:nvSpPr>
          <p:cNvPr id="16" name="Dikdörtgen 15">
            <a:extLst>
              <a:ext uri="{FF2B5EF4-FFF2-40B4-BE49-F238E27FC236}">
                <a16:creationId xmlns:a16="http://schemas.microsoft.com/office/drawing/2014/main" id="{EC51DBD6-E916-479A-A7CD-4088BA4B755E}"/>
              </a:ext>
            </a:extLst>
          </p:cNvPr>
          <p:cNvSpPr/>
          <p:nvPr/>
        </p:nvSpPr>
        <p:spPr>
          <a:xfrm>
            <a:off x="39998" y="6292059"/>
            <a:ext cx="1387688" cy="369332"/>
          </a:xfrm>
          <a:prstGeom prst="rect">
            <a:avLst/>
          </a:prstGeom>
        </p:spPr>
        <p:txBody>
          <a:bodyPr wrap="none">
            <a:spAutoFit/>
          </a:bodyPr>
          <a:lstStyle/>
          <a:p>
            <a:pPr lvl="0"/>
            <a:r>
              <a:rPr lang="en-US" b="1" dirty="0"/>
              <a:t>Mutation</a:t>
            </a:r>
            <a:r>
              <a:rPr lang="tr-TR" b="1" dirty="0"/>
              <a:t> </a:t>
            </a:r>
            <a:r>
              <a:rPr lang="en-US" dirty="0"/>
              <a:t>: </a:t>
            </a:r>
            <a:endParaRPr lang="tr-TR" dirty="0"/>
          </a:p>
        </p:txBody>
      </p:sp>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GB" altLang="tr-TR" sz="2000" dirty="0">
                <a:solidFill>
                  <a:schemeClr val="bg1"/>
                </a:solidFill>
              </a:rPr>
              <a:t>Permutation </a:t>
            </a:r>
            <a:r>
              <a:rPr lang="en-US" altLang="tr-TR" sz="2000" dirty="0" err="1">
                <a:solidFill>
                  <a:schemeClr val="bg1"/>
                </a:solidFill>
              </a:rPr>
              <a:t>representati</a:t>
            </a:r>
            <a:r>
              <a:rPr lang="tr-TR" altLang="tr-TR" sz="2000" dirty="0">
                <a:solidFill>
                  <a:schemeClr val="bg1"/>
                </a:solidFill>
              </a:rPr>
              <a:t>o</a:t>
            </a:r>
            <a:r>
              <a:rPr lang="en-US" altLang="tr-TR" sz="2000" dirty="0">
                <a:solidFill>
                  <a:schemeClr val="bg1"/>
                </a:solidFill>
              </a:rPr>
              <a:t>n</a:t>
            </a:r>
            <a:r>
              <a:rPr lang="tr-TR" altLang="tr-TR" sz="2000" dirty="0">
                <a:solidFill>
                  <a:schemeClr val="bg1"/>
                </a:solidFill>
              </a:rPr>
              <a:t> </a:t>
            </a:r>
            <a:r>
              <a:rPr lang="en-US" altLang="tr-TR" sz="2000" dirty="0">
                <a:solidFill>
                  <a:schemeClr val="bg1"/>
                </a:solidFill>
              </a:rPr>
              <a:t>: TSP </a:t>
            </a:r>
            <a:r>
              <a:rPr lang="tr-TR" altLang="tr-TR" sz="2000" dirty="0">
                <a:solidFill>
                  <a:schemeClr val="bg1"/>
                </a:solidFill>
              </a:rPr>
              <a:t>E</a:t>
            </a:r>
            <a:r>
              <a:rPr lang="en-US" altLang="tr-TR" sz="2000" dirty="0" err="1">
                <a:solidFill>
                  <a:schemeClr val="bg1"/>
                </a:solidFill>
              </a:rPr>
              <a:t>xample</a:t>
            </a:r>
            <a:endParaRPr lang="en-US" altLang="tr-TR" sz="500" b="1" kern="1200" dirty="0">
              <a:solidFill>
                <a:schemeClr val="bg1"/>
              </a:solidFill>
              <a:latin typeface="+mj-lt"/>
              <a:ea typeface="+mj-ea"/>
              <a:cs typeface="+mj-cs"/>
            </a:endParaRPr>
          </a:p>
        </p:txBody>
      </p:sp>
      <p:pic>
        <p:nvPicPr>
          <p:cNvPr id="16" name="Picture 15">
            <a:extLst>
              <a:ext uri="{FF2B5EF4-FFF2-40B4-BE49-F238E27FC236}">
                <a16:creationId xmlns:a16="http://schemas.microsoft.com/office/drawing/2014/main" id="{C5F363D2-244E-4179-8D44-AC001760C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120" y="1233196"/>
            <a:ext cx="395763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a:extLst>
              <a:ext uri="{FF2B5EF4-FFF2-40B4-BE49-F238E27FC236}">
                <a16:creationId xmlns:a16="http://schemas.microsoft.com/office/drawing/2014/main" id="{45FECB69-6D96-4492-BBBB-68BBDD3E1248}"/>
              </a:ext>
            </a:extLst>
          </p:cNvPr>
          <p:cNvSpPr>
            <a:spLocks noGrp="1" noChangeArrowheads="1"/>
          </p:cNvSpPr>
          <p:nvPr/>
        </p:nvSpPr>
        <p:spPr bwMode="auto">
          <a:xfrm>
            <a:off x="3625720" y="1066800"/>
            <a:ext cx="434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400" dirty="0"/>
              <a:t>Problem:</a:t>
            </a:r>
          </a:p>
          <a:p>
            <a:pPr lvl="1">
              <a:buFontTx/>
              <a:buChar char="•"/>
            </a:pPr>
            <a:r>
              <a:rPr lang="en-GB" altLang="tr-TR" dirty="0"/>
              <a:t>Given n cities</a:t>
            </a:r>
          </a:p>
          <a:p>
            <a:pPr lvl="1">
              <a:buFontTx/>
              <a:buChar char="•"/>
            </a:pPr>
            <a:r>
              <a:rPr lang="en-GB" altLang="tr-TR" dirty="0"/>
              <a:t>Find a complete tour with minimal length</a:t>
            </a:r>
          </a:p>
          <a:p>
            <a:r>
              <a:rPr lang="en-GB" altLang="tr-TR" sz="2400" dirty="0"/>
              <a:t>Encoding:</a:t>
            </a:r>
          </a:p>
          <a:p>
            <a:pPr lvl="1">
              <a:buFontTx/>
              <a:buChar char="•"/>
            </a:pPr>
            <a:r>
              <a:rPr lang="en-GB" altLang="tr-TR" dirty="0"/>
              <a:t>Label the cities 1, 2, … , </a:t>
            </a:r>
            <a:r>
              <a:rPr lang="en-GB" altLang="tr-TR" i="1" dirty="0"/>
              <a:t>n</a:t>
            </a:r>
            <a:endParaRPr lang="en-GB" altLang="tr-TR" dirty="0"/>
          </a:p>
          <a:p>
            <a:pPr lvl="1">
              <a:buFontTx/>
              <a:buChar char="•"/>
            </a:pPr>
            <a:r>
              <a:rPr lang="en-GB" altLang="tr-TR" dirty="0"/>
              <a:t>One complete tour is one permutation (e.g. for n =4 [1,2,3,4], [3,4,2,1] are OK)</a:t>
            </a:r>
            <a:endParaRPr lang="en-US" altLang="tr-TR" dirty="0"/>
          </a:p>
          <a:p>
            <a:r>
              <a:rPr lang="en-US" altLang="tr-TR" sz="2400" dirty="0"/>
              <a:t>Search space is BIG: </a:t>
            </a:r>
          </a:p>
          <a:p>
            <a:pPr>
              <a:buFont typeface="Wingdings" panose="05000000000000000000" pitchFamily="2" charset="2"/>
              <a:buNone/>
            </a:pPr>
            <a:r>
              <a:rPr lang="en-US" altLang="tr-TR" sz="2400" dirty="0"/>
              <a:t>	for 30 cities there are 30! </a:t>
            </a:r>
            <a:r>
              <a:rPr lang="en-US" altLang="tr-TR" sz="2400" dirty="0">
                <a:sym typeface="Symbol" panose="05050102010706020507" pitchFamily="18" charset="2"/>
              </a:rPr>
              <a:t> 10</a:t>
            </a:r>
            <a:r>
              <a:rPr lang="en-US" altLang="tr-TR" sz="2400" b="1" baseline="30000" dirty="0">
                <a:sym typeface="Symbol" panose="05050102010706020507" pitchFamily="18" charset="2"/>
              </a:rPr>
              <a:t>32</a:t>
            </a:r>
            <a:r>
              <a:rPr lang="en-US" altLang="tr-TR" sz="2400" dirty="0">
                <a:sym typeface="Symbol" panose="05050102010706020507" pitchFamily="18" charset="2"/>
              </a:rPr>
              <a:t> possible tours</a:t>
            </a:r>
          </a:p>
        </p:txBody>
      </p:sp>
    </p:spTree>
    <p:extLst>
      <p:ext uri="{BB962C8B-B14F-4D97-AF65-F5344CB8AC3E}">
        <p14:creationId xmlns:p14="http://schemas.microsoft.com/office/powerpoint/2010/main" val="31048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GB" altLang="tr-TR" sz="2000" dirty="0">
                <a:solidFill>
                  <a:schemeClr val="bg1"/>
                </a:solidFill>
              </a:rPr>
              <a:t>Permutation </a:t>
            </a:r>
            <a:r>
              <a:rPr lang="tr-TR" altLang="tr-TR" sz="2000" dirty="0">
                <a:solidFill>
                  <a:schemeClr val="bg1"/>
                </a:solidFill>
              </a:rPr>
              <a:t>Encoding Crossover</a:t>
            </a:r>
            <a:r>
              <a:rPr lang="en-US" altLang="tr-TR" sz="2000" dirty="0">
                <a:solidFill>
                  <a:schemeClr val="bg1"/>
                </a:solidFill>
              </a:rPr>
              <a:t>: TSP </a:t>
            </a:r>
            <a:r>
              <a:rPr lang="tr-TR" altLang="tr-TR" sz="2000" dirty="0">
                <a:solidFill>
                  <a:schemeClr val="bg1"/>
                </a:solidFill>
              </a:rPr>
              <a:t>E</a:t>
            </a:r>
            <a:r>
              <a:rPr lang="en-US" altLang="tr-TR" sz="2000" dirty="0" err="1">
                <a:solidFill>
                  <a:schemeClr val="bg1"/>
                </a:solidFill>
              </a:rPr>
              <a:t>xample</a:t>
            </a:r>
            <a:endParaRPr lang="en-US" altLang="tr-TR" sz="500" b="1" kern="1200" dirty="0">
              <a:solidFill>
                <a:schemeClr val="bg1"/>
              </a:solidFill>
              <a:latin typeface="+mj-lt"/>
              <a:ea typeface="+mj-ea"/>
              <a:cs typeface="+mj-cs"/>
            </a:endParaRPr>
          </a:p>
        </p:txBody>
      </p:sp>
      <p:sp>
        <p:nvSpPr>
          <p:cNvPr id="7" name="Başlık 1">
            <a:extLst>
              <a:ext uri="{FF2B5EF4-FFF2-40B4-BE49-F238E27FC236}">
                <a16:creationId xmlns:a16="http://schemas.microsoft.com/office/drawing/2014/main" id="{F01A9072-3D6E-4701-89B7-50B2CCB51DA7}"/>
              </a:ext>
            </a:extLst>
          </p:cNvPr>
          <p:cNvSpPr>
            <a:spLocks noGrp="1"/>
          </p:cNvSpPr>
          <p:nvPr>
            <p:ph type="title"/>
          </p:nvPr>
        </p:nvSpPr>
        <p:spPr>
          <a:xfrm>
            <a:off x="3601616" y="365125"/>
            <a:ext cx="8322906" cy="1325563"/>
          </a:xfrm>
        </p:spPr>
        <p:txBody>
          <a:bodyPr/>
          <a:lstStyle/>
          <a:p>
            <a:r>
              <a:rPr lang="tr-TR" dirty="0"/>
              <a:t>TSP - </a:t>
            </a:r>
            <a:r>
              <a:rPr lang="tr-TR" dirty="0" err="1"/>
              <a:t>C</a:t>
            </a:r>
            <a:r>
              <a:rPr lang="tr-TR" cap="none" dirty="0" err="1"/>
              <a:t>oding</a:t>
            </a:r>
            <a:r>
              <a:rPr lang="tr-TR" cap="none" dirty="0"/>
              <a:t> </a:t>
            </a:r>
            <a:r>
              <a:rPr lang="tr-TR" cap="none" dirty="0" err="1"/>
              <a:t>For</a:t>
            </a:r>
            <a:r>
              <a:rPr lang="tr-TR" cap="none" dirty="0"/>
              <a:t> 8 </a:t>
            </a:r>
            <a:r>
              <a:rPr lang="tr-TR" cap="none" dirty="0" err="1"/>
              <a:t>Cities</a:t>
            </a:r>
            <a:r>
              <a:rPr lang="tr-TR" cap="none" dirty="0"/>
              <a:t> </a:t>
            </a:r>
            <a:endParaRPr lang="tr-TR" dirty="0"/>
          </a:p>
        </p:txBody>
      </p:sp>
      <p:sp>
        <p:nvSpPr>
          <p:cNvPr id="8" name="İçerik Yer Tutucusu 2">
            <a:extLst>
              <a:ext uri="{FF2B5EF4-FFF2-40B4-BE49-F238E27FC236}">
                <a16:creationId xmlns:a16="http://schemas.microsoft.com/office/drawing/2014/main" id="{7ACD0531-063A-438D-ADE0-B41147711360}"/>
              </a:ext>
            </a:extLst>
          </p:cNvPr>
          <p:cNvSpPr>
            <a:spLocks noGrp="1"/>
          </p:cNvSpPr>
          <p:nvPr>
            <p:ph idx="1"/>
          </p:nvPr>
        </p:nvSpPr>
        <p:spPr>
          <a:xfrm>
            <a:off x="3601615" y="1783976"/>
            <a:ext cx="8453536" cy="4823011"/>
          </a:xfrm>
        </p:spPr>
        <p:txBody>
          <a:bodyPr>
            <a:normAutofit fontScale="85000" lnSpcReduction="20000"/>
          </a:bodyPr>
          <a:lstStyle/>
          <a:p>
            <a:pPr marL="0" indent="0">
              <a:buNone/>
            </a:pPr>
            <a:r>
              <a:rPr lang="tr-TR" dirty="0"/>
              <a:t> Encoding using permutation encoding </a:t>
            </a:r>
          </a:p>
          <a:p>
            <a:pPr marL="0" indent="0">
              <a:buNone/>
            </a:pPr>
            <a:r>
              <a:rPr lang="tr-TR" dirty="0"/>
              <a:t>1- Chennai 	2- Trichy 	3- Thanjavur 		4- Madurai 	</a:t>
            </a:r>
          </a:p>
          <a:p>
            <a:pPr marL="0" indent="0">
              <a:buNone/>
            </a:pPr>
            <a:r>
              <a:rPr lang="tr-TR" dirty="0"/>
              <a:t>5- Bangalore 	6- Hyderabad 	7- Coimbatore 	8- Cochin </a:t>
            </a:r>
          </a:p>
          <a:p>
            <a:pPr marL="0" indent="0">
              <a:buNone/>
            </a:pPr>
            <a:endParaRPr lang="tr-TR" dirty="0"/>
          </a:p>
          <a:p>
            <a:pPr marL="0" indent="0">
              <a:buNone/>
            </a:pPr>
            <a:r>
              <a:rPr lang="tr-TR" dirty="0"/>
              <a:t>City Route 1- ...</a:t>
            </a:r>
          </a:p>
          <a:p>
            <a:pPr marL="0" indent="0">
              <a:buNone/>
            </a:pPr>
            <a:r>
              <a:rPr lang="tr-TR" dirty="0"/>
              <a:t>City Route 2- ...</a:t>
            </a:r>
          </a:p>
          <a:p>
            <a:pPr marL="0" indent="0">
              <a:buNone/>
            </a:pPr>
            <a:r>
              <a:rPr lang="tr-TR" dirty="0"/>
              <a:t>......</a:t>
            </a:r>
          </a:p>
          <a:p>
            <a:pPr marL="0" indent="0">
              <a:buNone/>
            </a:pPr>
            <a:r>
              <a:rPr lang="tr-TR" dirty="0"/>
              <a:t>CROSSOVER: </a:t>
            </a:r>
          </a:p>
          <a:p>
            <a:pPr marL="0" indent="0">
              <a:buNone/>
            </a:pPr>
            <a:endParaRPr lang="tr-TR" dirty="0"/>
          </a:p>
          <a:p>
            <a:pPr marL="0" indent="0">
              <a:buNone/>
            </a:pPr>
            <a:endParaRPr lang="tr-TR" dirty="0"/>
          </a:p>
          <a:p>
            <a:pPr marL="0" indent="0">
              <a:buNone/>
            </a:pPr>
            <a:endParaRPr lang="tr-TR" dirty="0"/>
          </a:p>
          <a:p>
            <a:pPr marL="0" indent="0">
              <a:buNone/>
            </a:pPr>
            <a:r>
              <a:rPr lang="tr-TR" dirty="0"/>
              <a:t>MUTATION: </a:t>
            </a:r>
          </a:p>
          <a:p>
            <a:pPr marL="0" indent="0">
              <a:buNone/>
            </a:pPr>
            <a:endParaRPr lang="tr-TR" dirty="0"/>
          </a:p>
          <a:p>
            <a:pPr marL="0" indent="0">
              <a:buNone/>
            </a:pPr>
            <a:endParaRPr lang="tr-TR" dirty="0"/>
          </a:p>
          <a:p>
            <a:pPr marL="0" indent="0">
              <a:buNone/>
            </a:pPr>
            <a:endParaRPr lang="tr-TR" dirty="0"/>
          </a:p>
          <a:p>
            <a:pPr marL="0" indent="0">
              <a:buNone/>
            </a:pPr>
            <a:endParaRPr lang="tr-TR" dirty="0"/>
          </a:p>
          <a:p>
            <a:endParaRPr lang="tr-TR" dirty="0"/>
          </a:p>
        </p:txBody>
      </p:sp>
      <p:sp>
        <p:nvSpPr>
          <p:cNvPr id="2" name="Dikdörtgen: Çapraz Köşeleri Yuvarlatılmış 6">
            <a:extLst>
              <a:ext uri="{FF2B5EF4-FFF2-40B4-BE49-F238E27FC236}">
                <a16:creationId xmlns:a16="http://schemas.microsoft.com/office/drawing/2014/main" id="{A51ADE60-A757-466D-8EB4-61EA05C12F38}"/>
              </a:ext>
            </a:extLst>
          </p:cNvPr>
          <p:cNvSpPr/>
          <p:nvPr/>
        </p:nvSpPr>
        <p:spPr>
          <a:xfrm>
            <a:off x="5722593" y="3337594"/>
            <a:ext cx="1622611" cy="274140"/>
          </a:xfrm>
          <a:prstGeom prst="round2DiagRect">
            <a:avLst/>
          </a:prstGeom>
          <a:solidFill>
            <a:srgbClr val="09E1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12347856</a:t>
            </a:r>
          </a:p>
        </p:txBody>
      </p:sp>
      <p:sp>
        <p:nvSpPr>
          <p:cNvPr id="3" name="Dikdörtgen: Çapraz Köşeleri Yuvarlatılmış 7">
            <a:extLst>
              <a:ext uri="{FF2B5EF4-FFF2-40B4-BE49-F238E27FC236}">
                <a16:creationId xmlns:a16="http://schemas.microsoft.com/office/drawing/2014/main" id="{95EE6599-DD48-4E68-96DD-104C64DCC034}"/>
              </a:ext>
            </a:extLst>
          </p:cNvPr>
          <p:cNvSpPr/>
          <p:nvPr/>
        </p:nvSpPr>
        <p:spPr>
          <a:xfrm>
            <a:off x="5722593" y="3705022"/>
            <a:ext cx="1622611" cy="274140"/>
          </a:xfrm>
          <a:prstGeom prst="round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65872134</a:t>
            </a:r>
          </a:p>
        </p:txBody>
      </p:sp>
      <p:sp>
        <p:nvSpPr>
          <p:cNvPr id="4" name="Dikdörtgen: Çapraz Köşeleri Yuvarlatılmış 3">
            <a:extLst>
              <a:ext uri="{FF2B5EF4-FFF2-40B4-BE49-F238E27FC236}">
                <a16:creationId xmlns:a16="http://schemas.microsoft.com/office/drawing/2014/main" id="{4DF752FF-3BAF-496E-A0AF-98248FEB2D13}"/>
              </a:ext>
            </a:extLst>
          </p:cNvPr>
          <p:cNvSpPr/>
          <p:nvPr/>
        </p:nvSpPr>
        <p:spPr>
          <a:xfrm>
            <a:off x="3639734" y="4849549"/>
            <a:ext cx="1622611" cy="274140"/>
          </a:xfrm>
          <a:prstGeom prst="round2DiagRect">
            <a:avLst/>
          </a:prstGeom>
          <a:solidFill>
            <a:srgbClr val="09E1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1234</a:t>
            </a:r>
            <a:r>
              <a:rPr lang="tr-TR" b="1" dirty="0">
                <a:solidFill>
                  <a:srgbClr val="FF0000"/>
                </a:solidFill>
              </a:rPr>
              <a:t>7856</a:t>
            </a:r>
          </a:p>
        </p:txBody>
      </p:sp>
      <p:sp>
        <p:nvSpPr>
          <p:cNvPr id="5" name="Dikdörtgen: Çapraz Köşeleri Yuvarlatılmış 4">
            <a:extLst>
              <a:ext uri="{FF2B5EF4-FFF2-40B4-BE49-F238E27FC236}">
                <a16:creationId xmlns:a16="http://schemas.microsoft.com/office/drawing/2014/main" id="{82577BFF-C2B0-4D17-AEA8-90A3EBFBBB01}"/>
              </a:ext>
            </a:extLst>
          </p:cNvPr>
          <p:cNvSpPr/>
          <p:nvPr/>
        </p:nvSpPr>
        <p:spPr>
          <a:xfrm>
            <a:off x="3639735" y="5151121"/>
            <a:ext cx="1622611" cy="274140"/>
          </a:xfrm>
          <a:prstGeom prst="round2DiagRect">
            <a:avLst/>
          </a:prstGeom>
          <a:solidFill>
            <a:srgbClr val="A0DA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rgbClr val="FF0000"/>
                </a:solidFill>
              </a:rPr>
              <a:t>3124</a:t>
            </a:r>
            <a:r>
              <a:rPr lang="tr-TR" b="1" dirty="0">
                <a:solidFill>
                  <a:schemeClr val="tx1"/>
                </a:solidFill>
              </a:rPr>
              <a:t>6587</a:t>
            </a:r>
          </a:p>
        </p:txBody>
      </p:sp>
      <p:sp>
        <p:nvSpPr>
          <p:cNvPr id="6" name="Dikdörtgen: Çapraz Köşeleri Yuvarlatılmış 5">
            <a:extLst>
              <a:ext uri="{FF2B5EF4-FFF2-40B4-BE49-F238E27FC236}">
                <a16:creationId xmlns:a16="http://schemas.microsoft.com/office/drawing/2014/main" id="{FABF1DD6-57BF-4895-BD8B-7D84A06C887A}"/>
              </a:ext>
            </a:extLst>
          </p:cNvPr>
          <p:cNvSpPr/>
          <p:nvPr/>
        </p:nvSpPr>
        <p:spPr>
          <a:xfrm>
            <a:off x="6533898" y="5028282"/>
            <a:ext cx="1622612" cy="274140"/>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12346587</a:t>
            </a:r>
          </a:p>
        </p:txBody>
      </p:sp>
      <p:sp>
        <p:nvSpPr>
          <p:cNvPr id="10" name="Ok: Sağ 11">
            <a:extLst>
              <a:ext uri="{FF2B5EF4-FFF2-40B4-BE49-F238E27FC236}">
                <a16:creationId xmlns:a16="http://schemas.microsoft.com/office/drawing/2014/main" id="{C3516F5B-B982-4F2B-9CDA-562D87667D84}"/>
              </a:ext>
            </a:extLst>
          </p:cNvPr>
          <p:cNvSpPr/>
          <p:nvPr/>
        </p:nvSpPr>
        <p:spPr>
          <a:xfrm>
            <a:off x="5530569" y="5082586"/>
            <a:ext cx="735106" cy="137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Dikdörtgen: Çapraz Köşeleri Yuvarlatılmış 8">
            <a:extLst>
              <a:ext uri="{FF2B5EF4-FFF2-40B4-BE49-F238E27FC236}">
                <a16:creationId xmlns:a16="http://schemas.microsoft.com/office/drawing/2014/main" id="{D72B31A4-8230-4945-B519-D33BCFF6D755}"/>
              </a:ext>
            </a:extLst>
          </p:cNvPr>
          <p:cNvSpPr/>
          <p:nvPr/>
        </p:nvSpPr>
        <p:spPr>
          <a:xfrm>
            <a:off x="3639734" y="6403167"/>
            <a:ext cx="1622611" cy="274140"/>
          </a:xfrm>
          <a:prstGeom prst="round2DiagRect">
            <a:avLst/>
          </a:prstGeom>
          <a:solidFill>
            <a:srgbClr val="E4E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12</a:t>
            </a:r>
            <a:r>
              <a:rPr lang="tr-TR" b="1" dirty="0">
                <a:solidFill>
                  <a:srgbClr val="FF0000"/>
                </a:solidFill>
              </a:rPr>
              <a:t>3</a:t>
            </a:r>
            <a:r>
              <a:rPr lang="tr-TR" b="1" dirty="0">
                <a:solidFill>
                  <a:schemeClr val="tx1"/>
                </a:solidFill>
              </a:rPr>
              <a:t>465</a:t>
            </a:r>
            <a:r>
              <a:rPr lang="tr-TR" b="1" dirty="0">
                <a:solidFill>
                  <a:srgbClr val="FF0000"/>
                </a:solidFill>
              </a:rPr>
              <a:t>8</a:t>
            </a:r>
            <a:r>
              <a:rPr lang="tr-TR" b="1" dirty="0">
                <a:solidFill>
                  <a:schemeClr val="tx1"/>
                </a:solidFill>
              </a:rPr>
              <a:t>7</a:t>
            </a:r>
          </a:p>
        </p:txBody>
      </p:sp>
      <p:sp>
        <p:nvSpPr>
          <p:cNvPr id="20" name="Dikdörtgen: Çapraz Köşeleri Yuvarlatılmış 9">
            <a:extLst>
              <a:ext uri="{FF2B5EF4-FFF2-40B4-BE49-F238E27FC236}">
                <a16:creationId xmlns:a16="http://schemas.microsoft.com/office/drawing/2014/main" id="{978822A6-39B4-4B56-B5DF-F8C895271432}"/>
              </a:ext>
            </a:extLst>
          </p:cNvPr>
          <p:cNvSpPr/>
          <p:nvPr/>
        </p:nvSpPr>
        <p:spPr>
          <a:xfrm>
            <a:off x="6533900" y="6403167"/>
            <a:ext cx="1622611" cy="274140"/>
          </a:xfrm>
          <a:prstGeom prst="round2DiagRect">
            <a:avLst/>
          </a:prstGeom>
          <a:solidFill>
            <a:srgbClr val="E48A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12846537</a:t>
            </a:r>
          </a:p>
        </p:txBody>
      </p:sp>
      <p:sp>
        <p:nvSpPr>
          <p:cNvPr id="22" name="Ok: Sağ 10">
            <a:extLst>
              <a:ext uri="{FF2B5EF4-FFF2-40B4-BE49-F238E27FC236}">
                <a16:creationId xmlns:a16="http://schemas.microsoft.com/office/drawing/2014/main" id="{931A462F-F034-498F-B650-A85BE0BD3A77}"/>
              </a:ext>
            </a:extLst>
          </p:cNvPr>
          <p:cNvSpPr/>
          <p:nvPr/>
        </p:nvSpPr>
        <p:spPr>
          <a:xfrm>
            <a:off x="5530569" y="6478068"/>
            <a:ext cx="735106" cy="137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989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GB" altLang="tr-TR" sz="2000" dirty="0">
                <a:solidFill>
                  <a:schemeClr val="bg1"/>
                </a:solidFill>
              </a:rPr>
              <a:t>Mutation operators for permutations</a:t>
            </a:r>
            <a:r>
              <a:rPr lang="en-US" altLang="tr-TR" sz="2000" dirty="0">
                <a:solidFill>
                  <a:schemeClr val="bg1"/>
                </a:solidFill>
              </a:rPr>
              <a:t> : TSP </a:t>
            </a:r>
            <a:r>
              <a:rPr lang="tr-TR" altLang="tr-TR" sz="2000" dirty="0">
                <a:solidFill>
                  <a:schemeClr val="bg1"/>
                </a:solidFill>
              </a:rPr>
              <a:t>E</a:t>
            </a:r>
            <a:r>
              <a:rPr lang="en-US" altLang="tr-TR" sz="2000" dirty="0" err="1">
                <a:solidFill>
                  <a:schemeClr val="bg1"/>
                </a:solidFill>
              </a:rPr>
              <a:t>xample</a:t>
            </a:r>
            <a:endParaRPr lang="en-US" altLang="tr-TR" sz="2000" b="1" kern="12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134818B9-6C59-44F6-998D-81CAE0B8E5C4}"/>
              </a:ext>
            </a:extLst>
          </p:cNvPr>
          <p:cNvSpPr>
            <a:spLocks noGrp="1" noChangeArrowheads="1"/>
          </p:cNvSpPr>
          <p:nvPr/>
        </p:nvSpPr>
        <p:spPr bwMode="auto">
          <a:xfrm>
            <a:off x="3713583" y="1333500"/>
            <a:ext cx="8005665" cy="270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a:t>Pick two allele values at random</a:t>
            </a:r>
          </a:p>
          <a:p>
            <a:r>
              <a:rPr lang="en-GB" altLang="tr-TR"/>
              <a:t>Move the second to follow the first,  shifting the rest along to accommodate</a:t>
            </a:r>
          </a:p>
          <a:p>
            <a:r>
              <a:rPr lang="en-GB" altLang="tr-TR"/>
              <a:t>Note that this preserves most of the order and the adjacency information</a:t>
            </a:r>
          </a:p>
          <a:p>
            <a:endParaRPr lang="en-GB" altLang="tr-TR"/>
          </a:p>
        </p:txBody>
      </p:sp>
      <p:pic>
        <p:nvPicPr>
          <p:cNvPr id="13" name="Picture 12">
            <a:extLst>
              <a:ext uri="{FF2B5EF4-FFF2-40B4-BE49-F238E27FC236}">
                <a16:creationId xmlns:a16="http://schemas.microsoft.com/office/drawing/2014/main" id="{F891AF78-E376-4035-B97E-10880731E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248" y="4926563"/>
            <a:ext cx="8001000" cy="7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88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2000" dirty="0">
                <a:solidFill>
                  <a:schemeClr val="bg1"/>
                </a:solidFill>
              </a:rPr>
              <a:t>Swap</a:t>
            </a:r>
            <a:r>
              <a:rPr lang="en-GB" altLang="tr-TR" sz="2000" dirty="0">
                <a:solidFill>
                  <a:schemeClr val="bg1"/>
                </a:solidFill>
              </a:rPr>
              <a:t> Mutation for permutations</a:t>
            </a:r>
            <a:r>
              <a:rPr lang="en-US" altLang="tr-TR" sz="2000" dirty="0">
                <a:solidFill>
                  <a:schemeClr val="bg1"/>
                </a:solidFill>
              </a:rPr>
              <a:t> : TSP </a:t>
            </a:r>
            <a:r>
              <a:rPr lang="tr-TR" altLang="tr-TR" sz="2000" dirty="0">
                <a:solidFill>
                  <a:schemeClr val="bg1"/>
                </a:solidFill>
              </a:rPr>
              <a:t>E</a:t>
            </a:r>
            <a:r>
              <a:rPr lang="en-US" altLang="tr-TR" sz="2000" dirty="0" err="1">
                <a:solidFill>
                  <a:schemeClr val="bg1"/>
                </a:solidFill>
              </a:rPr>
              <a:t>xample</a:t>
            </a:r>
            <a:endParaRPr lang="en-US" altLang="tr-TR" sz="2000" b="1" kern="12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134818B9-6C59-44F6-998D-81CAE0B8E5C4}"/>
              </a:ext>
            </a:extLst>
          </p:cNvPr>
          <p:cNvSpPr>
            <a:spLocks noGrp="1" noChangeArrowheads="1"/>
          </p:cNvSpPr>
          <p:nvPr/>
        </p:nvSpPr>
        <p:spPr bwMode="auto">
          <a:xfrm>
            <a:off x="3713583" y="1333501"/>
            <a:ext cx="8005665" cy="165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dirty="0"/>
              <a:t>Pick two alleles at random and swap their positions</a:t>
            </a:r>
          </a:p>
          <a:p>
            <a:r>
              <a:rPr lang="en-GB" altLang="tr-TR" dirty="0"/>
              <a:t>Preserves most of adjacency information (4 links broken), disrupts order more</a:t>
            </a:r>
          </a:p>
        </p:txBody>
      </p:sp>
      <p:pic>
        <p:nvPicPr>
          <p:cNvPr id="14" name="Picture 13">
            <a:extLst>
              <a:ext uri="{FF2B5EF4-FFF2-40B4-BE49-F238E27FC236}">
                <a16:creationId xmlns:a16="http://schemas.microsoft.com/office/drawing/2014/main" id="{3852588E-7F44-4C89-AC67-B9AD8472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623" y="4783638"/>
            <a:ext cx="8048625" cy="99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2000" dirty="0">
                <a:solidFill>
                  <a:schemeClr val="bg1"/>
                </a:solidFill>
              </a:rPr>
              <a:t>Inversion</a:t>
            </a:r>
            <a:r>
              <a:rPr lang="en-GB" altLang="tr-TR" sz="2000" dirty="0">
                <a:solidFill>
                  <a:schemeClr val="bg1"/>
                </a:solidFill>
              </a:rPr>
              <a:t> Mutation for permutations</a:t>
            </a:r>
            <a:r>
              <a:rPr lang="en-US" altLang="tr-TR" sz="2000" dirty="0">
                <a:solidFill>
                  <a:schemeClr val="bg1"/>
                </a:solidFill>
              </a:rPr>
              <a:t> : TSP </a:t>
            </a:r>
            <a:r>
              <a:rPr lang="tr-TR" altLang="tr-TR" sz="2000" dirty="0">
                <a:solidFill>
                  <a:schemeClr val="bg1"/>
                </a:solidFill>
              </a:rPr>
              <a:t>E</a:t>
            </a:r>
            <a:r>
              <a:rPr lang="en-US" altLang="tr-TR" sz="2000" dirty="0" err="1">
                <a:solidFill>
                  <a:schemeClr val="bg1"/>
                </a:solidFill>
              </a:rPr>
              <a:t>xample</a:t>
            </a:r>
            <a:endParaRPr lang="en-US" altLang="tr-TR" sz="2000" b="1" kern="12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134818B9-6C59-44F6-998D-81CAE0B8E5C4}"/>
              </a:ext>
            </a:extLst>
          </p:cNvPr>
          <p:cNvSpPr>
            <a:spLocks noGrp="1" noChangeArrowheads="1"/>
          </p:cNvSpPr>
          <p:nvPr/>
        </p:nvSpPr>
        <p:spPr bwMode="auto">
          <a:xfrm>
            <a:off x="3713583" y="1333500"/>
            <a:ext cx="8005665" cy="209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a:t>Pick two alleles at random and then invert the substring between them.</a:t>
            </a:r>
          </a:p>
          <a:p>
            <a:r>
              <a:rPr lang="en-GB" altLang="tr-TR"/>
              <a:t>Preserves most adjacency information (only breaks two links) but disruptive of order information</a:t>
            </a:r>
            <a:endParaRPr lang="en-GB" altLang="tr-TR" dirty="0"/>
          </a:p>
        </p:txBody>
      </p:sp>
      <p:pic>
        <p:nvPicPr>
          <p:cNvPr id="7" name="Picture 6">
            <a:extLst>
              <a:ext uri="{FF2B5EF4-FFF2-40B4-BE49-F238E27FC236}">
                <a16:creationId xmlns:a16="http://schemas.microsoft.com/office/drawing/2014/main" id="{B07A7327-AD5E-464B-A058-4215AB5E1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583" y="4783638"/>
            <a:ext cx="7962900" cy="73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1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2000" dirty="0">
                <a:solidFill>
                  <a:schemeClr val="bg1"/>
                </a:solidFill>
              </a:rPr>
              <a:t>Scramble</a:t>
            </a:r>
            <a:r>
              <a:rPr lang="en-GB" altLang="tr-TR" sz="2000" dirty="0">
                <a:solidFill>
                  <a:schemeClr val="bg1"/>
                </a:solidFill>
              </a:rPr>
              <a:t> Mutation for permutations</a:t>
            </a:r>
            <a:r>
              <a:rPr lang="en-US" altLang="tr-TR" sz="2000" dirty="0">
                <a:solidFill>
                  <a:schemeClr val="bg1"/>
                </a:solidFill>
              </a:rPr>
              <a:t> : TSP </a:t>
            </a:r>
            <a:r>
              <a:rPr lang="tr-TR" altLang="tr-TR" sz="2000" dirty="0">
                <a:solidFill>
                  <a:schemeClr val="bg1"/>
                </a:solidFill>
              </a:rPr>
              <a:t>E</a:t>
            </a:r>
            <a:r>
              <a:rPr lang="en-US" altLang="tr-TR" sz="2000" dirty="0" err="1">
                <a:solidFill>
                  <a:schemeClr val="bg1"/>
                </a:solidFill>
              </a:rPr>
              <a:t>xample</a:t>
            </a:r>
            <a:endParaRPr lang="en-US" altLang="tr-TR" sz="2000" b="1" kern="12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134818B9-6C59-44F6-998D-81CAE0B8E5C4}"/>
              </a:ext>
            </a:extLst>
          </p:cNvPr>
          <p:cNvSpPr>
            <a:spLocks noGrp="1" noChangeArrowheads="1"/>
          </p:cNvSpPr>
          <p:nvPr/>
        </p:nvSpPr>
        <p:spPr bwMode="auto">
          <a:xfrm>
            <a:off x="3713583" y="1333500"/>
            <a:ext cx="8005665" cy="413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dirty="0"/>
              <a:t>Pick a subset of genes at random</a:t>
            </a:r>
          </a:p>
          <a:p>
            <a:r>
              <a:rPr lang="en-GB" altLang="tr-TR" dirty="0"/>
              <a:t>Randomly rearrange the alleles in those positions</a:t>
            </a:r>
            <a:endParaRPr lang="tr-TR" altLang="tr-TR" dirty="0"/>
          </a:p>
          <a:p>
            <a:endParaRPr lang="tr-TR" altLang="tr-TR" dirty="0"/>
          </a:p>
          <a:p>
            <a:endParaRPr lang="tr-TR" altLang="tr-TR" dirty="0"/>
          </a:p>
          <a:p>
            <a:endParaRPr lang="tr-TR" altLang="tr-TR" dirty="0"/>
          </a:p>
          <a:p>
            <a:endParaRPr lang="tr-TR" altLang="tr-TR" dirty="0"/>
          </a:p>
          <a:p>
            <a:pPr marL="0" indent="0">
              <a:buNone/>
            </a:pPr>
            <a:r>
              <a:rPr lang="tr-TR" altLang="tr-TR" dirty="0"/>
              <a:t>(</a:t>
            </a:r>
            <a:r>
              <a:rPr lang="en-GB" altLang="tr-TR" dirty="0"/>
              <a:t>note subset does not have to be contiguous)</a:t>
            </a:r>
          </a:p>
        </p:txBody>
      </p:sp>
      <p:pic>
        <p:nvPicPr>
          <p:cNvPr id="8" name="Picture 7">
            <a:extLst>
              <a:ext uri="{FF2B5EF4-FFF2-40B4-BE49-F238E27FC236}">
                <a16:creationId xmlns:a16="http://schemas.microsoft.com/office/drawing/2014/main" id="{D93C996A-5E6A-41E1-90C2-E25E950D7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723" y="3321309"/>
            <a:ext cx="8010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5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tr-TR" altLang="tr-TR" sz="2000" dirty="0">
                <a:solidFill>
                  <a:schemeClr val="bg1"/>
                </a:solidFill>
              </a:rPr>
              <a:t>Scramble</a:t>
            </a:r>
            <a:r>
              <a:rPr lang="en-GB" altLang="tr-TR" sz="2000" dirty="0">
                <a:solidFill>
                  <a:schemeClr val="bg1"/>
                </a:solidFill>
              </a:rPr>
              <a:t> Mutation for permutations</a:t>
            </a:r>
            <a:r>
              <a:rPr lang="en-US" altLang="tr-TR" sz="2000" dirty="0">
                <a:solidFill>
                  <a:schemeClr val="bg1"/>
                </a:solidFill>
              </a:rPr>
              <a:t> : TSP </a:t>
            </a:r>
            <a:r>
              <a:rPr lang="tr-TR" altLang="tr-TR" sz="2000" dirty="0">
                <a:solidFill>
                  <a:schemeClr val="bg1"/>
                </a:solidFill>
              </a:rPr>
              <a:t>E</a:t>
            </a:r>
            <a:r>
              <a:rPr lang="en-US" altLang="tr-TR" sz="2000" dirty="0" err="1">
                <a:solidFill>
                  <a:schemeClr val="bg1"/>
                </a:solidFill>
              </a:rPr>
              <a:t>xample</a:t>
            </a:r>
            <a:endParaRPr lang="en-US" altLang="tr-TR" sz="2000" b="1" kern="12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134818B9-6C59-44F6-998D-81CAE0B8E5C4}"/>
              </a:ext>
            </a:extLst>
          </p:cNvPr>
          <p:cNvSpPr>
            <a:spLocks noGrp="1" noChangeArrowheads="1"/>
          </p:cNvSpPr>
          <p:nvPr/>
        </p:nvSpPr>
        <p:spPr bwMode="auto">
          <a:xfrm>
            <a:off x="3713583" y="1333500"/>
            <a:ext cx="8005665" cy="467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400" dirty="0"/>
              <a:t>“</a:t>
            </a:r>
            <a:r>
              <a:rPr lang="en-US" altLang="tr-TR" dirty="0"/>
              <a:t>N</a:t>
            </a:r>
            <a:r>
              <a:rPr lang="en-GB" altLang="tr-TR" dirty="0" err="1"/>
              <a:t>ormal</a:t>
            </a:r>
            <a:r>
              <a:rPr lang="en-GB" altLang="tr-TR" dirty="0"/>
              <a:t>” crossover operators will often lead to inadmissible solutions</a:t>
            </a:r>
          </a:p>
          <a:p>
            <a:pPr>
              <a:buFont typeface="Wingdings" panose="05000000000000000000" pitchFamily="2" charset="2"/>
              <a:buNone/>
            </a:pPr>
            <a:endParaRPr lang="en-GB" altLang="tr-TR" sz="2400" dirty="0"/>
          </a:p>
          <a:p>
            <a:pPr>
              <a:buFont typeface="Wingdings" panose="05000000000000000000" pitchFamily="2" charset="2"/>
              <a:buNone/>
            </a:pPr>
            <a:endParaRPr lang="en-GB" altLang="tr-TR" sz="2400" dirty="0"/>
          </a:p>
          <a:p>
            <a:pPr>
              <a:buFont typeface="Wingdings" panose="05000000000000000000" pitchFamily="2" charset="2"/>
              <a:buNone/>
            </a:pPr>
            <a:endParaRPr lang="en-GB" altLang="tr-TR" sz="2400" dirty="0"/>
          </a:p>
          <a:p>
            <a:pPr>
              <a:buFont typeface="Wingdings" panose="05000000000000000000" pitchFamily="2" charset="2"/>
              <a:buNone/>
            </a:pPr>
            <a:endParaRPr lang="en-GB" altLang="tr-TR" sz="2400" dirty="0"/>
          </a:p>
          <a:p>
            <a:pPr>
              <a:buFont typeface="Wingdings" panose="05000000000000000000" pitchFamily="2" charset="2"/>
              <a:buNone/>
            </a:pPr>
            <a:endParaRPr lang="en-GB" altLang="tr-TR" sz="2400" dirty="0"/>
          </a:p>
          <a:p>
            <a:r>
              <a:rPr lang="en-US" altLang="tr-TR" dirty="0"/>
              <a:t>M</a:t>
            </a:r>
            <a:r>
              <a:rPr lang="en-GB" altLang="tr-TR" dirty="0"/>
              <a:t>any specialised operators have been devised which focus on  combining order or adjacency information from the two parents</a:t>
            </a:r>
            <a:endParaRPr lang="en-GB" altLang="tr-TR" sz="2400" dirty="0">
              <a:solidFill>
                <a:schemeClr val="hlink"/>
              </a:solidFill>
            </a:endParaRPr>
          </a:p>
        </p:txBody>
      </p:sp>
      <p:grpSp>
        <p:nvGrpSpPr>
          <p:cNvPr id="7" name="Group 6">
            <a:extLst>
              <a:ext uri="{FF2B5EF4-FFF2-40B4-BE49-F238E27FC236}">
                <a16:creationId xmlns:a16="http://schemas.microsoft.com/office/drawing/2014/main" id="{E2EAAC1A-2A77-4D77-9DB5-F51BC8688DBE}"/>
              </a:ext>
            </a:extLst>
          </p:cNvPr>
          <p:cNvGrpSpPr>
            <a:grpSpLocks/>
          </p:cNvGrpSpPr>
          <p:nvPr/>
        </p:nvGrpSpPr>
        <p:grpSpPr bwMode="auto">
          <a:xfrm>
            <a:off x="5185012" y="2536371"/>
            <a:ext cx="4778375" cy="1524000"/>
            <a:chOff x="1296" y="3216"/>
            <a:chExt cx="3010" cy="960"/>
          </a:xfrm>
        </p:grpSpPr>
        <p:sp>
          <p:nvSpPr>
            <p:cNvPr id="9" name="Text Box 5">
              <a:extLst>
                <a:ext uri="{FF2B5EF4-FFF2-40B4-BE49-F238E27FC236}">
                  <a16:creationId xmlns:a16="http://schemas.microsoft.com/office/drawing/2014/main" id="{BC929E38-5BC8-439E-B58B-25C1899CA7A9}"/>
                </a:ext>
              </a:extLst>
            </p:cNvPr>
            <p:cNvSpPr txBox="1">
              <a:spLocks noChangeArrowheads="1"/>
            </p:cNvSpPr>
            <p:nvPr/>
          </p:nvSpPr>
          <p:spPr bwMode="auto">
            <a:xfrm>
              <a:off x="1296" y="3312"/>
              <a:ext cx="850"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spcBef>
                  <a:spcPct val="50000"/>
                </a:spcBef>
              </a:pPr>
              <a:r>
                <a:rPr lang="en-GB" altLang="tr-TR" sz="2400"/>
                <a:t>1 2 3 4 5</a:t>
              </a:r>
            </a:p>
          </p:txBody>
        </p:sp>
        <p:sp>
          <p:nvSpPr>
            <p:cNvPr id="10" name="Text Box 6">
              <a:extLst>
                <a:ext uri="{FF2B5EF4-FFF2-40B4-BE49-F238E27FC236}">
                  <a16:creationId xmlns:a16="http://schemas.microsoft.com/office/drawing/2014/main" id="{D88B0E10-3180-4C26-9596-CD57FAC76FCB}"/>
                </a:ext>
              </a:extLst>
            </p:cNvPr>
            <p:cNvSpPr txBox="1">
              <a:spLocks noChangeArrowheads="1"/>
            </p:cNvSpPr>
            <p:nvPr/>
          </p:nvSpPr>
          <p:spPr bwMode="auto">
            <a:xfrm>
              <a:off x="1296" y="3696"/>
              <a:ext cx="850"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spcBef>
                  <a:spcPct val="50000"/>
                </a:spcBef>
              </a:pPr>
              <a:r>
                <a:rPr lang="en-GB" altLang="tr-TR" sz="2400"/>
                <a:t>5 4 3 2 1</a:t>
              </a:r>
            </a:p>
          </p:txBody>
        </p:sp>
        <p:sp>
          <p:nvSpPr>
            <p:cNvPr id="13" name="Text Box 7">
              <a:extLst>
                <a:ext uri="{FF2B5EF4-FFF2-40B4-BE49-F238E27FC236}">
                  <a16:creationId xmlns:a16="http://schemas.microsoft.com/office/drawing/2014/main" id="{1E19696E-3B43-46E6-B672-7263B4D3B38F}"/>
                </a:ext>
              </a:extLst>
            </p:cNvPr>
            <p:cNvSpPr txBox="1">
              <a:spLocks noChangeArrowheads="1"/>
            </p:cNvSpPr>
            <p:nvPr/>
          </p:nvSpPr>
          <p:spPr bwMode="auto">
            <a:xfrm>
              <a:off x="3456" y="3312"/>
              <a:ext cx="850"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spcBef>
                  <a:spcPct val="50000"/>
                </a:spcBef>
              </a:pPr>
              <a:r>
                <a:rPr lang="en-GB" altLang="tr-TR" sz="2400"/>
                <a:t>1 2 3 2 1</a:t>
              </a:r>
            </a:p>
          </p:txBody>
        </p:sp>
        <p:sp>
          <p:nvSpPr>
            <p:cNvPr id="14" name="Text Box 8">
              <a:extLst>
                <a:ext uri="{FF2B5EF4-FFF2-40B4-BE49-F238E27FC236}">
                  <a16:creationId xmlns:a16="http://schemas.microsoft.com/office/drawing/2014/main" id="{5F552E54-07CE-4212-8369-8EAAD60F29EE}"/>
                </a:ext>
              </a:extLst>
            </p:cNvPr>
            <p:cNvSpPr txBox="1">
              <a:spLocks noChangeArrowheads="1"/>
            </p:cNvSpPr>
            <p:nvPr/>
          </p:nvSpPr>
          <p:spPr bwMode="auto">
            <a:xfrm>
              <a:off x="3456" y="3744"/>
              <a:ext cx="850" cy="3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spcBef>
                  <a:spcPct val="50000"/>
                </a:spcBef>
              </a:pPr>
              <a:r>
                <a:rPr lang="en-GB" altLang="tr-TR" sz="2400"/>
                <a:t>5 4 3 4 5</a:t>
              </a:r>
            </a:p>
          </p:txBody>
        </p:sp>
        <p:sp>
          <p:nvSpPr>
            <p:cNvPr id="15" name="Line 9">
              <a:extLst>
                <a:ext uri="{FF2B5EF4-FFF2-40B4-BE49-F238E27FC236}">
                  <a16:creationId xmlns:a16="http://schemas.microsoft.com/office/drawing/2014/main" id="{C1C65EF8-0422-4D14-8C41-0ABF31AF2C50}"/>
                </a:ext>
              </a:extLst>
            </p:cNvPr>
            <p:cNvSpPr>
              <a:spLocks noChangeShapeType="1"/>
            </p:cNvSpPr>
            <p:nvPr/>
          </p:nvSpPr>
          <p:spPr bwMode="auto">
            <a:xfrm>
              <a:off x="1776" y="3216"/>
              <a:ext cx="0" cy="960"/>
            </a:xfrm>
            <a:prstGeom prst="line">
              <a:avLst/>
            </a:prstGeom>
            <a:noFill/>
            <a:ln w="76200">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16" name="Line 10">
              <a:extLst>
                <a:ext uri="{FF2B5EF4-FFF2-40B4-BE49-F238E27FC236}">
                  <a16:creationId xmlns:a16="http://schemas.microsoft.com/office/drawing/2014/main" id="{F4A32708-3326-4E00-A133-7D0121630A65}"/>
                </a:ext>
              </a:extLst>
            </p:cNvPr>
            <p:cNvSpPr>
              <a:spLocks noChangeShapeType="1"/>
            </p:cNvSpPr>
            <p:nvPr/>
          </p:nvSpPr>
          <p:spPr bwMode="auto">
            <a:xfrm>
              <a:off x="2400" y="3696"/>
              <a:ext cx="864" cy="0"/>
            </a:xfrm>
            <a:prstGeom prst="line">
              <a:avLst/>
            </a:prstGeom>
            <a:noFill/>
            <a:ln w="5715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grpSp>
    </p:spTree>
    <p:extLst>
      <p:ext uri="{BB962C8B-B14F-4D97-AF65-F5344CB8AC3E}">
        <p14:creationId xmlns:p14="http://schemas.microsoft.com/office/powerpoint/2010/main" val="106406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400" b="1" dirty="0">
                <a:solidFill>
                  <a:schemeClr val="bg1"/>
                </a:solidFill>
              </a:rPr>
              <a:t>Order 1 crossover : TSP </a:t>
            </a:r>
            <a:r>
              <a:rPr lang="tr-TR" altLang="tr-TR" sz="2400" b="1" dirty="0">
                <a:solidFill>
                  <a:schemeClr val="bg1"/>
                </a:solidFill>
              </a:rPr>
              <a:t>E</a:t>
            </a:r>
            <a:r>
              <a:rPr lang="en-US" altLang="tr-TR" sz="2400" b="1" dirty="0" err="1">
                <a:solidFill>
                  <a:schemeClr val="bg1"/>
                </a:solidFill>
              </a:rPr>
              <a:t>xample</a:t>
            </a:r>
            <a:endParaRPr lang="en-US" altLang="tr-TR" sz="2400" b="1"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A4B92A0C-CF29-43FC-906F-5002FBCD72DA}"/>
              </a:ext>
            </a:extLst>
          </p:cNvPr>
          <p:cNvSpPr>
            <a:spLocks noGrp="1" noChangeArrowheads="1"/>
          </p:cNvSpPr>
          <p:nvPr/>
        </p:nvSpPr>
        <p:spPr bwMode="auto">
          <a:xfrm>
            <a:off x="3550920" y="10287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tr-TR" sz="2000" dirty="0"/>
          </a:p>
        </p:txBody>
      </p:sp>
      <p:sp>
        <p:nvSpPr>
          <p:cNvPr id="18" name="Rectangle 17">
            <a:extLst>
              <a:ext uri="{FF2B5EF4-FFF2-40B4-BE49-F238E27FC236}">
                <a16:creationId xmlns:a16="http://schemas.microsoft.com/office/drawing/2014/main" id="{820B3B15-EBC2-4093-AA3B-92D89E3C3BCE}"/>
              </a:ext>
            </a:extLst>
          </p:cNvPr>
          <p:cNvSpPr>
            <a:spLocks noGrp="1" noChangeArrowheads="1"/>
          </p:cNvSpPr>
          <p:nvPr/>
        </p:nvSpPr>
        <p:spPr bwMode="auto">
          <a:xfrm>
            <a:off x="3870960" y="1085850"/>
            <a:ext cx="800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400"/>
              <a:t>Copy randomly selected set from first parent</a:t>
            </a:r>
          </a:p>
          <a:p>
            <a:endParaRPr lang="en-GB" altLang="tr-TR" sz="2400"/>
          </a:p>
          <a:p>
            <a:endParaRPr lang="en-GB" altLang="tr-TR"/>
          </a:p>
          <a:p>
            <a:endParaRPr lang="en-GB" altLang="tr-TR"/>
          </a:p>
          <a:p>
            <a:endParaRPr lang="en-GB" altLang="tr-TR"/>
          </a:p>
          <a:p>
            <a:r>
              <a:rPr lang="en-GB" altLang="tr-TR" sz="2400"/>
              <a:t>Copy rest from second parent in order 1,9,3,8,2</a:t>
            </a:r>
          </a:p>
        </p:txBody>
      </p:sp>
      <p:pic>
        <p:nvPicPr>
          <p:cNvPr id="19" name="Picture 18">
            <a:extLst>
              <a:ext uri="{FF2B5EF4-FFF2-40B4-BE49-F238E27FC236}">
                <a16:creationId xmlns:a16="http://schemas.microsoft.com/office/drawing/2014/main" id="{E209F5A0-EA04-4D2A-9FD1-0C74E111A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960" y="1762125"/>
            <a:ext cx="72771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DD9581D5-020D-4845-B772-764E027F0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960" y="4123742"/>
            <a:ext cx="72580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88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400" b="1" dirty="0">
                <a:solidFill>
                  <a:schemeClr val="bg1"/>
                </a:solidFill>
              </a:rPr>
              <a:t>PMX</a:t>
            </a:r>
            <a:r>
              <a:rPr lang="tr-TR" altLang="tr-TR" sz="2400" b="1" dirty="0">
                <a:solidFill>
                  <a:schemeClr val="bg1"/>
                </a:solidFill>
              </a:rPr>
              <a:t> </a:t>
            </a:r>
            <a:r>
              <a:rPr lang="en-US" altLang="tr-TR" sz="2400" b="1" dirty="0">
                <a:solidFill>
                  <a:schemeClr val="bg1"/>
                </a:solidFill>
              </a:rPr>
              <a:t>crossover : TSP </a:t>
            </a:r>
            <a:r>
              <a:rPr lang="tr-TR" altLang="tr-TR" sz="2400" b="1" dirty="0">
                <a:solidFill>
                  <a:schemeClr val="bg1"/>
                </a:solidFill>
              </a:rPr>
              <a:t>E</a:t>
            </a:r>
            <a:r>
              <a:rPr lang="en-US" altLang="tr-TR" sz="2400" b="1" dirty="0" err="1">
                <a:solidFill>
                  <a:schemeClr val="bg1"/>
                </a:solidFill>
              </a:rPr>
              <a:t>xample</a:t>
            </a:r>
            <a:endParaRPr lang="en-US" altLang="tr-TR" sz="2400" b="1"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A4B92A0C-CF29-43FC-906F-5002FBCD72DA}"/>
              </a:ext>
            </a:extLst>
          </p:cNvPr>
          <p:cNvSpPr>
            <a:spLocks noGrp="1" noChangeArrowheads="1"/>
          </p:cNvSpPr>
          <p:nvPr/>
        </p:nvSpPr>
        <p:spPr bwMode="auto">
          <a:xfrm>
            <a:off x="3550920" y="10287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tr-TR" sz="2000" dirty="0"/>
          </a:p>
        </p:txBody>
      </p:sp>
      <p:sp>
        <p:nvSpPr>
          <p:cNvPr id="9" name="Rectangle 8">
            <a:extLst>
              <a:ext uri="{FF2B5EF4-FFF2-40B4-BE49-F238E27FC236}">
                <a16:creationId xmlns:a16="http://schemas.microsoft.com/office/drawing/2014/main" id="{4ABD34B3-E024-41B2-94F9-718301DC4146}"/>
              </a:ext>
            </a:extLst>
          </p:cNvPr>
          <p:cNvSpPr>
            <a:spLocks noGrp="1" noChangeArrowheads="1"/>
          </p:cNvSpPr>
          <p:nvPr/>
        </p:nvSpPr>
        <p:spPr bwMode="auto">
          <a:xfrm>
            <a:off x="3680795" y="549534"/>
            <a:ext cx="1596920" cy="575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000" dirty="0"/>
              <a:t>Step 1</a:t>
            </a:r>
          </a:p>
          <a:p>
            <a:endParaRPr lang="en-GB" altLang="tr-TR" sz="2000" dirty="0"/>
          </a:p>
          <a:p>
            <a:endParaRPr lang="en-GB" altLang="tr-TR" sz="2000" dirty="0"/>
          </a:p>
          <a:p>
            <a:endParaRPr lang="en-GB" altLang="tr-TR" sz="2000" dirty="0"/>
          </a:p>
          <a:p>
            <a:r>
              <a:rPr lang="en-GB" altLang="tr-TR" sz="2000" dirty="0"/>
              <a:t>Step 2</a:t>
            </a:r>
          </a:p>
          <a:p>
            <a:endParaRPr lang="en-GB" altLang="tr-TR" sz="2000" dirty="0"/>
          </a:p>
          <a:p>
            <a:endParaRPr lang="en-GB" altLang="tr-TR" sz="2000" dirty="0"/>
          </a:p>
          <a:p>
            <a:endParaRPr lang="en-GB" altLang="tr-TR" sz="2000" dirty="0"/>
          </a:p>
          <a:p>
            <a:endParaRPr lang="tr-TR" altLang="tr-TR" sz="2000" dirty="0"/>
          </a:p>
          <a:p>
            <a:endParaRPr lang="en-GB" altLang="tr-TR" sz="2000" dirty="0"/>
          </a:p>
          <a:p>
            <a:r>
              <a:rPr lang="en-GB" altLang="tr-TR" sz="2000" dirty="0"/>
              <a:t>Step 3</a:t>
            </a:r>
          </a:p>
        </p:txBody>
      </p:sp>
      <p:grpSp>
        <p:nvGrpSpPr>
          <p:cNvPr id="10" name="Group 9">
            <a:extLst>
              <a:ext uri="{FF2B5EF4-FFF2-40B4-BE49-F238E27FC236}">
                <a16:creationId xmlns:a16="http://schemas.microsoft.com/office/drawing/2014/main" id="{461D4CB3-6756-4D2D-8E56-FB757A81E3E7}"/>
              </a:ext>
            </a:extLst>
          </p:cNvPr>
          <p:cNvGrpSpPr>
            <a:grpSpLocks/>
          </p:cNvGrpSpPr>
          <p:nvPr/>
        </p:nvGrpSpPr>
        <p:grpSpPr bwMode="auto">
          <a:xfrm>
            <a:off x="5436201" y="549534"/>
            <a:ext cx="6524625" cy="5758932"/>
            <a:chOff x="1392" y="1296"/>
            <a:chExt cx="4110" cy="2928"/>
          </a:xfrm>
        </p:grpSpPr>
        <p:pic>
          <p:nvPicPr>
            <p:cNvPr id="12" name="Picture 11">
              <a:extLst>
                <a:ext uri="{FF2B5EF4-FFF2-40B4-BE49-F238E27FC236}">
                  <a16:creationId xmlns:a16="http://schemas.microsoft.com/office/drawing/2014/main" id="{1D874F67-8F2E-4441-ACB0-CCDCF5C48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1296"/>
              <a:ext cx="409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a:extLst>
                <a:ext uri="{FF2B5EF4-FFF2-40B4-BE49-F238E27FC236}">
                  <a16:creationId xmlns:a16="http://schemas.microsoft.com/office/drawing/2014/main" id="{8F5B82F6-B918-416B-AF36-1C509AC51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256"/>
              <a:ext cx="4110" cy="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9AF6E426-AF56-43CB-B31C-3111A5540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3360"/>
              <a:ext cx="4110"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15">
              <a:extLst>
                <a:ext uri="{FF2B5EF4-FFF2-40B4-BE49-F238E27FC236}">
                  <a16:creationId xmlns:a16="http://schemas.microsoft.com/office/drawing/2014/main" id="{998811A5-34D6-49C8-A758-0B14270E94C2}"/>
                </a:ext>
              </a:extLst>
            </p:cNvPr>
            <p:cNvSpPr>
              <a:spLocks noChangeShapeType="1"/>
            </p:cNvSpPr>
            <p:nvPr/>
          </p:nvSpPr>
          <p:spPr bwMode="auto">
            <a:xfrm flipV="1">
              <a:off x="1968" y="2400"/>
              <a:ext cx="0" cy="528"/>
            </a:xfrm>
            <a:prstGeom prst="line">
              <a:avLst/>
            </a:prstGeom>
            <a:noFill/>
            <a:ln w="9525">
              <a:solidFill>
                <a:srgbClr val="FF33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16" name="Line 20">
              <a:extLst>
                <a:ext uri="{FF2B5EF4-FFF2-40B4-BE49-F238E27FC236}">
                  <a16:creationId xmlns:a16="http://schemas.microsoft.com/office/drawing/2014/main" id="{C904FB3D-3196-4846-8DF6-A6F374361D87}"/>
                </a:ext>
              </a:extLst>
            </p:cNvPr>
            <p:cNvSpPr>
              <a:spLocks noChangeShapeType="1"/>
            </p:cNvSpPr>
            <p:nvPr/>
          </p:nvSpPr>
          <p:spPr bwMode="auto">
            <a:xfrm>
              <a:off x="1968" y="2400"/>
              <a:ext cx="768" cy="528"/>
            </a:xfrm>
            <a:prstGeom prst="line">
              <a:avLst/>
            </a:prstGeom>
            <a:noFill/>
            <a:ln w="9525">
              <a:solidFill>
                <a:srgbClr val="FF3300"/>
              </a:solidFill>
              <a:prstDash val="sysDot"/>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1" name="Line 21">
              <a:extLst>
                <a:ext uri="{FF2B5EF4-FFF2-40B4-BE49-F238E27FC236}">
                  <a16:creationId xmlns:a16="http://schemas.microsoft.com/office/drawing/2014/main" id="{4267B24A-2A26-4F29-9734-556FD5432C64}"/>
                </a:ext>
              </a:extLst>
            </p:cNvPr>
            <p:cNvSpPr>
              <a:spLocks noChangeShapeType="1"/>
            </p:cNvSpPr>
            <p:nvPr/>
          </p:nvSpPr>
          <p:spPr bwMode="auto">
            <a:xfrm flipV="1">
              <a:off x="2112" y="2400"/>
              <a:ext cx="0" cy="528"/>
            </a:xfrm>
            <a:prstGeom prst="line">
              <a:avLst/>
            </a:prstGeom>
            <a:noFill/>
            <a:ln w="9525">
              <a:solidFill>
                <a:schemeClr val="accent2"/>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2" name="Line 23">
              <a:extLst>
                <a:ext uri="{FF2B5EF4-FFF2-40B4-BE49-F238E27FC236}">
                  <a16:creationId xmlns:a16="http://schemas.microsoft.com/office/drawing/2014/main" id="{E3C4BF67-C5D0-40B5-AE7B-2AB3739945FA}"/>
                </a:ext>
              </a:extLst>
            </p:cNvPr>
            <p:cNvSpPr>
              <a:spLocks noChangeShapeType="1"/>
            </p:cNvSpPr>
            <p:nvPr/>
          </p:nvSpPr>
          <p:spPr bwMode="auto">
            <a:xfrm>
              <a:off x="2112" y="2400"/>
              <a:ext cx="288" cy="528"/>
            </a:xfrm>
            <a:prstGeom prst="line">
              <a:avLst/>
            </a:prstGeom>
            <a:noFill/>
            <a:ln w="9525">
              <a:solidFill>
                <a:schemeClr val="accent2"/>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3" name="Line 24">
              <a:extLst>
                <a:ext uri="{FF2B5EF4-FFF2-40B4-BE49-F238E27FC236}">
                  <a16:creationId xmlns:a16="http://schemas.microsoft.com/office/drawing/2014/main" id="{D88D6433-BBFB-4BBA-9DCE-C67B23BF7967}"/>
                </a:ext>
              </a:extLst>
            </p:cNvPr>
            <p:cNvSpPr>
              <a:spLocks noChangeShapeType="1"/>
            </p:cNvSpPr>
            <p:nvPr/>
          </p:nvSpPr>
          <p:spPr bwMode="auto">
            <a:xfrm flipV="1">
              <a:off x="2400" y="2400"/>
              <a:ext cx="0" cy="528"/>
            </a:xfrm>
            <a:prstGeom prst="line">
              <a:avLst/>
            </a:prstGeom>
            <a:noFill/>
            <a:ln w="9525">
              <a:solidFill>
                <a:schemeClr val="accent2"/>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4" name="Line 26">
              <a:extLst>
                <a:ext uri="{FF2B5EF4-FFF2-40B4-BE49-F238E27FC236}">
                  <a16:creationId xmlns:a16="http://schemas.microsoft.com/office/drawing/2014/main" id="{7A254B00-CF12-4FF1-8D9C-404D824149A6}"/>
                </a:ext>
              </a:extLst>
            </p:cNvPr>
            <p:cNvSpPr>
              <a:spLocks noChangeShapeType="1"/>
            </p:cNvSpPr>
            <p:nvPr/>
          </p:nvSpPr>
          <p:spPr bwMode="auto">
            <a:xfrm flipH="1">
              <a:off x="1824" y="2400"/>
              <a:ext cx="576" cy="528"/>
            </a:xfrm>
            <a:prstGeom prst="line">
              <a:avLst/>
            </a:prstGeom>
            <a:noFill/>
            <a:ln w="9525">
              <a:solidFill>
                <a:schemeClr val="accent2"/>
              </a:solidFill>
              <a:prstDash val="dash"/>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grpSp>
    </p:spTree>
    <p:extLst>
      <p:ext uri="{BB962C8B-B14F-4D97-AF65-F5344CB8AC3E}">
        <p14:creationId xmlns:p14="http://schemas.microsoft.com/office/powerpoint/2010/main" val="87268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GB" altLang="tr-TR" sz="2400" b="1" dirty="0">
                <a:solidFill>
                  <a:schemeClr val="bg1"/>
                </a:solidFill>
              </a:rPr>
              <a:t>Cycle crossover</a:t>
            </a:r>
            <a:r>
              <a:rPr lang="tr-TR" altLang="tr-TR" sz="2400" b="1" dirty="0">
                <a:solidFill>
                  <a:schemeClr val="bg1"/>
                </a:solidFill>
              </a:rPr>
              <a:t> </a:t>
            </a:r>
            <a:r>
              <a:rPr lang="en-US" altLang="tr-TR" sz="2400" b="1" dirty="0">
                <a:solidFill>
                  <a:schemeClr val="bg1"/>
                </a:solidFill>
              </a:rPr>
              <a:t>: TSP </a:t>
            </a:r>
            <a:r>
              <a:rPr lang="tr-TR" altLang="tr-TR" sz="2400" b="1" dirty="0">
                <a:solidFill>
                  <a:schemeClr val="bg1"/>
                </a:solidFill>
              </a:rPr>
              <a:t>E</a:t>
            </a:r>
            <a:r>
              <a:rPr lang="en-US" altLang="tr-TR" sz="2400" b="1" dirty="0" err="1">
                <a:solidFill>
                  <a:schemeClr val="bg1"/>
                </a:solidFill>
              </a:rPr>
              <a:t>xample</a:t>
            </a:r>
            <a:endParaRPr lang="en-US" altLang="tr-TR" sz="2400" b="1"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A4B92A0C-CF29-43FC-906F-5002FBCD72DA}"/>
              </a:ext>
            </a:extLst>
          </p:cNvPr>
          <p:cNvSpPr>
            <a:spLocks noGrp="1" noChangeArrowheads="1"/>
          </p:cNvSpPr>
          <p:nvPr/>
        </p:nvSpPr>
        <p:spPr bwMode="auto">
          <a:xfrm>
            <a:off x="3550920" y="10287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tr-TR" sz="2000" dirty="0"/>
          </a:p>
        </p:txBody>
      </p:sp>
      <p:sp>
        <p:nvSpPr>
          <p:cNvPr id="18" name="Rectangle 17">
            <a:extLst>
              <a:ext uri="{FF2B5EF4-FFF2-40B4-BE49-F238E27FC236}">
                <a16:creationId xmlns:a16="http://schemas.microsoft.com/office/drawing/2014/main" id="{D5E0F393-B9FE-4A77-84B1-A2D752567F70}"/>
              </a:ext>
            </a:extLst>
          </p:cNvPr>
          <p:cNvSpPr>
            <a:spLocks noGrp="1" noChangeArrowheads="1"/>
          </p:cNvSpPr>
          <p:nvPr/>
        </p:nvSpPr>
        <p:spPr bwMode="auto">
          <a:xfrm>
            <a:off x="3550920" y="963236"/>
            <a:ext cx="613425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tr-TR" sz="2400" dirty="0"/>
              <a:t>Step 1: identify cycles</a:t>
            </a:r>
          </a:p>
          <a:p>
            <a:endParaRPr lang="en-GB" altLang="tr-TR" sz="2400" dirty="0"/>
          </a:p>
          <a:p>
            <a:endParaRPr lang="en-GB" altLang="tr-TR" dirty="0"/>
          </a:p>
          <a:p>
            <a:endParaRPr lang="en-GB" altLang="tr-TR" dirty="0"/>
          </a:p>
          <a:p>
            <a:endParaRPr lang="en-GB" altLang="tr-TR" dirty="0"/>
          </a:p>
          <a:p>
            <a:r>
              <a:rPr lang="en-GB" altLang="tr-TR" sz="2400" dirty="0"/>
              <a:t>Step 2: copy alternate cycles into offspring</a:t>
            </a:r>
          </a:p>
        </p:txBody>
      </p:sp>
      <p:grpSp>
        <p:nvGrpSpPr>
          <p:cNvPr id="19" name="Group 18">
            <a:extLst>
              <a:ext uri="{FF2B5EF4-FFF2-40B4-BE49-F238E27FC236}">
                <a16:creationId xmlns:a16="http://schemas.microsoft.com/office/drawing/2014/main" id="{CC522108-D805-43CF-B183-4EE113773F69}"/>
              </a:ext>
            </a:extLst>
          </p:cNvPr>
          <p:cNvGrpSpPr>
            <a:grpSpLocks/>
          </p:cNvGrpSpPr>
          <p:nvPr/>
        </p:nvGrpSpPr>
        <p:grpSpPr bwMode="auto">
          <a:xfrm>
            <a:off x="4331444" y="1558212"/>
            <a:ext cx="7723707" cy="4212869"/>
            <a:chOff x="687" y="1737"/>
            <a:chExt cx="4386" cy="2211"/>
          </a:xfrm>
        </p:grpSpPr>
        <p:pic>
          <p:nvPicPr>
            <p:cNvPr id="20" name="Picture 19">
              <a:extLst>
                <a:ext uri="{FF2B5EF4-FFF2-40B4-BE49-F238E27FC236}">
                  <a16:creationId xmlns:a16="http://schemas.microsoft.com/office/drawing/2014/main" id="{92ADB1BE-5ADD-46B9-AF88-901CF99D6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 y="1737"/>
              <a:ext cx="4386" cy="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a:extLst>
                <a:ext uri="{FF2B5EF4-FFF2-40B4-BE49-F238E27FC236}">
                  <a16:creationId xmlns:a16="http://schemas.microsoft.com/office/drawing/2014/main" id="{444FBFE8-00C4-4D42-BD57-DD1CD1344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3120"/>
              <a:ext cx="4140"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a:extLst>
                <a:ext uri="{FF2B5EF4-FFF2-40B4-BE49-F238E27FC236}">
                  <a16:creationId xmlns:a16="http://schemas.microsoft.com/office/drawing/2014/main" id="{D07A8ADF-D8F7-4B4B-AAB8-8DBEA7CCD9DC}"/>
                </a:ext>
              </a:extLst>
            </p:cNvPr>
            <p:cNvSpPr>
              <a:spLocks noChangeArrowheads="1"/>
            </p:cNvSpPr>
            <p:nvPr/>
          </p:nvSpPr>
          <p:spPr bwMode="auto">
            <a:xfrm>
              <a:off x="4412" y="1762"/>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7" name="Rectangle 26">
              <a:extLst>
                <a:ext uri="{FF2B5EF4-FFF2-40B4-BE49-F238E27FC236}">
                  <a16:creationId xmlns:a16="http://schemas.microsoft.com/office/drawing/2014/main" id="{E0C9AEC5-9F38-488A-A4A1-849F3EDC6BDD}"/>
                </a:ext>
              </a:extLst>
            </p:cNvPr>
            <p:cNvSpPr>
              <a:spLocks noChangeArrowheads="1"/>
            </p:cNvSpPr>
            <p:nvPr/>
          </p:nvSpPr>
          <p:spPr bwMode="auto">
            <a:xfrm>
              <a:off x="4410" y="2378"/>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8" name="Rectangle 27">
              <a:extLst>
                <a:ext uri="{FF2B5EF4-FFF2-40B4-BE49-F238E27FC236}">
                  <a16:creationId xmlns:a16="http://schemas.microsoft.com/office/drawing/2014/main" id="{8B31B84B-DF6D-4F29-A5F2-68C32180C463}"/>
                </a:ext>
              </a:extLst>
            </p:cNvPr>
            <p:cNvSpPr>
              <a:spLocks noChangeArrowheads="1"/>
            </p:cNvSpPr>
            <p:nvPr/>
          </p:nvSpPr>
          <p:spPr bwMode="auto">
            <a:xfrm>
              <a:off x="1556" y="3146"/>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29" name="Rectangle 28">
              <a:extLst>
                <a:ext uri="{FF2B5EF4-FFF2-40B4-BE49-F238E27FC236}">
                  <a16:creationId xmlns:a16="http://schemas.microsoft.com/office/drawing/2014/main" id="{261CDEDC-A660-4B4D-BC98-2D210BA6A60E}"/>
                </a:ext>
              </a:extLst>
            </p:cNvPr>
            <p:cNvSpPr>
              <a:spLocks noChangeArrowheads="1"/>
            </p:cNvSpPr>
            <p:nvPr/>
          </p:nvSpPr>
          <p:spPr bwMode="auto">
            <a:xfrm>
              <a:off x="4236" y="3142"/>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30" name="Rectangle 29">
              <a:extLst>
                <a:ext uri="{FF2B5EF4-FFF2-40B4-BE49-F238E27FC236}">
                  <a16:creationId xmlns:a16="http://schemas.microsoft.com/office/drawing/2014/main" id="{9409270F-D404-44A3-B8D8-AD90B524455B}"/>
                </a:ext>
              </a:extLst>
            </p:cNvPr>
            <p:cNvSpPr>
              <a:spLocks noChangeArrowheads="1"/>
            </p:cNvSpPr>
            <p:nvPr/>
          </p:nvSpPr>
          <p:spPr bwMode="auto">
            <a:xfrm>
              <a:off x="1556" y="3770"/>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sp>
          <p:nvSpPr>
            <p:cNvPr id="31" name="Rectangle 30">
              <a:extLst>
                <a:ext uri="{FF2B5EF4-FFF2-40B4-BE49-F238E27FC236}">
                  <a16:creationId xmlns:a16="http://schemas.microsoft.com/office/drawing/2014/main" id="{7AF36253-A940-4F58-A452-08FDCB4809F5}"/>
                </a:ext>
              </a:extLst>
            </p:cNvPr>
            <p:cNvSpPr>
              <a:spLocks noChangeArrowheads="1"/>
            </p:cNvSpPr>
            <p:nvPr/>
          </p:nvSpPr>
          <p:spPr bwMode="auto">
            <a:xfrm>
              <a:off x="4236" y="3770"/>
              <a:ext cx="144" cy="144"/>
            </a:xfrm>
            <a:prstGeom prst="rect">
              <a:avLst/>
            </a:prstGeom>
            <a:solidFill>
              <a:srgbClr val="EF9C77">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endParaRPr lang="tr-TR"/>
            </a:p>
          </p:txBody>
        </p:sp>
      </p:grpSp>
    </p:spTree>
    <p:extLst>
      <p:ext uri="{BB962C8B-B14F-4D97-AF65-F5344CB8AC3E}">
        <p14:creationId xmlns:p14="http://schemas.microsoft.com/office/powerpoint/2010/main" val="118058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3">
            <a:extLst>
              <a:ext uri="{FF2B5EF4-FFF2-40B4-BE49-F238E27FC236}">
                <a16:creationId xmlns:a16="http://schemas.microsoft.com/office/drawing/2014/main" id="{4778616A-5365-45CC-B818-314C67482A12}"/>
              </a:ext>
            </a:extLst>
          </p:cNvPr>
          <p:cNvPicPr>
            <a:picLocks noGrp="1" noChangeAspect="1"/>
          </p:cNvPicPr>
          <p:nvPr>
            <p:ph idx="1"/>
          </p:nvPr>
        </p:nvPicPr>
        <p:blipFill>
          <a:blip r:embed="rId3"/>
          <a:stretch>
            <a:fillRect/>
          </a:stretch>
        </p:blipFill>
        <p:spPr>
          <a:xfrm>
            <a:off x="853119" y="517897"/>
            <a:ext cx="10838137" cy="5857966"/>
          </a:xfrm>
          <a:prstGeom prst="rect">
            <a:avLst/>
          </a:prstGeom>
        </p:spPr>
      </p:pic>
    </p:spTree>
    <p:extLst>
      <p:ext uri="{BB962C8B-B14F-4D97-AF65-F5344CB8AC3E}">
        <p14:creationId xmlns:p14="http://schemas.microsoft.com/office/powerpoint/2010/main" val="39118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800" dirty="0">
                <a:solidFill>
                  <a:schemeClr val="bg1"/>
                </a:solidFill>
              </a:rPr>
              <a:t>TSP </a:t>
            </a:r>
            <a:r>
              <a:rPr lang="en-US" sz="2800" dirty="0">
                <a:solidFill>
                  <a:schemeClr val="bg1"/>
                </a:solidFill>
              </a:rPr>
              <a:t>Issues</a:t>
            </a:r>
            <a:endParaRPr lang="en-US" altLang="tr-TR"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A4B92A0C-CF29-43FC-906F-5002FBCD72DA}"/>
              </a:ext>
            </a:extLst>
          </p:cNvPr>
          <p:cNvSpPr>
            <a:spLocks noGrp="1" noChangeArrowheads="1"/>
          </p:cNvSpPr>
          <p:nvPr/>
        </p:nvSpPr>
        <p:spPr bwMode="auto">
          <a:xfrm>
            <a:off x="3550920" y="10287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tr-TR" sz="2000" dirty="0"/>
          </a:p>
        </p:txBody>
      </p:sp>
      <p:sp>
        <p:nvSpPr>
          <p:cNvPr id="16" name="İçerik Yer Tutucusu 2">
            <a:extLst>
              <a:ext uri="{FF2B5EF4-FFF2-40B4-BE49-F238E27FC236}">
                <a16:creationId xmlns:a16="http://schemas.microsoft.com/office/drawing/2014/main" id="{224974E1-C3C5-4626-8CFA-0FF5792FC2B9}"/>
              </a:ext>
            </a:extLst>
          </p:cNvPr>
          <p:cNvSpPr>
            <a:spLocks noGrp="1"/>
          </p:cNvSpPr>
          <p:nvPr>
            <p:ph idx="1"/>
          </p:nvPr>
        </p:nvSpPr>
        <p:spPr>
          <a:xfrm>
            <a:off x="3550919" y="223935"/>
            <a:ext cx="8641081" cy="6083559"/>
          </a:xfrm>
        </p:spPr>
        <p:txBody>
          <a:bodyPr>
            <a:normAutofit fontScale="92500" lnSpcReduction="20000"/>
          </a:bodyPr>
          <a:lstStyle/>
          <a:p>
            <a:pPr marL="0" indent="0">
              <a:buNone/>
            </a:pPr>
            <a:r>
              <a:rPr lang="en-US" dirty="0"/>
              <a:t>The two complex issues with using a Genetic Algorithm to solve the Traveling Salesman Problem are the </a:t>
            </a:r>
            <a:r>
              <a:rPr lang="en-US" b="1" dirty="0">
                <a:solidFill>
                  <a:srgbClr val="C00000"/>
                </a:solidFill>
              </a:rPr>
              <a:t>encoding of the tour </a:t>
            </a:r>
            <a:r>
              <a:rPr lang="en-US" dirty="0"/>
              <a:t>and the </a:t>
            </a:r>
            <a:r>
              <a:rPr lang="en-US" b="1" dirty="0">
                <a:solidFill>
                  <a:srgbClr val="C00000"/>
                </a:solidFill>
              </a:rPr>
              <a:t>crossover</a:t>
            </a:r>
            <a:r>
              <a:rPr lang="en-US" dirty="0"/>
              <a:t> algorithm that is used to combine the two parent tours to make the child tours. </a:t>
            </a:r>
            <a:endParaRPr lang="tr-TR" dirty="0"/>
          </a:p>
          <a:p>
            <a:pPr marL="0" indent="0">
              <a:buNone/>
            </a:pPr>
            <a:endParaRPr lang="tr-TR" dirty="0"/>
          </a:p>
          <a:p>
            <a:pPr marL="0" indent="0">
              <a:buNone/>
            </a:pPr>
            <a:r>
              <a:rPr lang="en-US" dirty="0"/>
              <a:t>In this example, the crossover point is between the 3rd and 4th item in the list. To create the children, every item in the parent's sequence after the crossover point is swapped. </a:t>
            </a:r>
            <a:endParaRPr lang="tr-TR" dirty="0"/>
          </a:p>
          <a:p>
            <a:pPr marL="0" indent="0">
              <a:buNone/>
            </a:pPr>
            <a:endParaRPr lang="tr-TR" dirty="0"/>
          </a:p>
          <a:p>
            <a:pPr marL="0" indent="0">
              <a:buNone/>
            </a:pPr>
            <a:r>
              <a:rPr lang="en-US" dirty="0"/>
              <a:t>Parent 1 </a:t>
            </a:r>
            <a:r>
              <a:rPr lang="tr-TR" dirty="0"/>
              <a:t>					</a:t>
            </a:r>
          </a:p>
          <a:p>
            <a:pPr marL="0" indent="0">
              <a:buNone/>
            </a:pPr>
            <a:r>
              <a:rPr lang="en-US" dirty="0"/>
              <a:t>Parent 2</a:t>
            </a:r>
            <a:r>
              <a:rPr lang="tr-TR" dirty="0"/>
              <a:t>						</a:t>
            </a:r>
          </a:p>
          <a:p>
            <a:pPr marL="0" indent="0">
              <a:buNone/>
            </a:pPr>
            <a:r>
              <a:rPr lang="en-US" dirty="0"/>
              <a:t>Child 1 </a:t>
            </a:r>
            <a:r>
              <a:rPr lang="tr-TR" dirty="0"/>
              <a:t>					</a:t>
            </a:r>
          </a:p>
          <a:p>
            <a:pPr marL="0" indent="0">
              <a:buNone/>
            </a:pPr>
            <a:r>
              <a:rPr lang="en-US" dirty="0"/>
              <a:t>Child 1 </a:t>
            </a:r>
            <a:r>
              <a:rPr lang="tr-TR" dirty="0"/>
              <a:t>						</a:t>
            </a:r>
          </a:p>
          <a:p>
            <a:pPr marL="0" indent="0">
              <a:buNone/>
            </a:pPr>
            <a:endParaRPr lang="tr-TR" dirty="0"/>
          </a:p>
          <a:p>
            <a:pPr marL="0" indent="0">
              <a:buNone/>
            </a:pPr>
            <a:r>
              <a:rPr lang="en-US" dirty="0"/>
              <a:t>What is the issue here ??? </a:t>
            </a:r>
            <a:endParaRPr lang="tr-TR" dirty="0"/>
          </a:p>
          <a:p>
            <a:pPr marL="0" indent="0">
              <a:buNone/>
            </a:pPr>
            <a:r>
              <a:rPr lang="en-US" dirty="0"/>
              <a:t>We get invalid sequences as children</a:t>
            </a:r>
            <a:endParaRPr lang="tr-TR" dirty="0"/>
          </a:p>
        </p:txBody>
      </p:sp>
      <p:sp>
        <p:nvSpPr>
          <p:cNvPr id="21" name="Dikdörtgen: Çapraz Köşeleri Yuvarlatılmış 3">
            <a:extLst>
              <a:ext uri="{FF2B5EF4-FFF2-40B4-BE49-F238E27FC236}">
                <a16:creationId xmlns:a16="http://schemas.microsoft.com/office/drawing/2014/main" id="{34A063F4-A417-4BCB-82BA-69622080544D}"/>
              </a:ext>
            </a:extLst>
          </p:cNvPr>
          <p:cNvSpPr/>
          <p:nvPr/>
        </p:nvSpPr>
        <p:spPr>
          <a:xfrm>
            <a:off x="5585756" y="3026613"/>
            <a:ext cx="1827873" cy="439328"/>
          </a:xfrm>
          <a:prstGeom prst="round2DiagRect">
            <a:avLst/>
          </a:prstGeom>
          <a:solidFill>
            <a:srgbClr val="A0DA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 A B </a:t>
            </a:r>
            <a:r>
              <a:rPr lang="tr-TR" b="1" dirty="0">
                <a:solidFill>
                  <a:schemeClr val="tx1"/>
                </a:solidFill>
              </a:rPr>
              <a:t> </a:t>
            </a:r>
            <a:r>
              <a:rPr lang="en-US" b="1" dirty="0">
                <a:solidFill>
                  <a:srgbClr val="C00000"/>
                </a:solidFill>
              </a:rPr>
              <a:t>|</a:t>
            </a:r>
            <a:r>
              <a:rPr lang="en-US" dirty="0"/>
              <a:t> </a:t>
            </a:r>
            <a:r>
              <a:rPr lang="en-US" b="1" dirty="0">
                <a:solidFill>
                  <a:schemeClr val="tx1"/>
                </a:solidFill>
              </a:rPr>
              <a:t>E C G D </a:t>
            </a:r>
            <a:endParaRPr lang="tr-TR" b="1" dirty="0">
              <a:solidFill>
                <a:schemeClr val="tx1"/>
              </a:solidFill>
            </a:endParaRPr>
          </a:p>
        </p:txBody>
      </p:sp>
      <p:sp>
        <p:nvSpPr>
          <p:cNvPr id="22" name="Dikdörtgen: Çapraz Köşeleri Yuvarlatılmış 4">
            <a:extLst>
              <a:ext uri="{FF2B5EF4-FFF2-40B4-BE49-F238E27FC236}">
                <a16:creationId xmlns:a16="http://schemas.microsoft.com/office/drawing/2014/main" id="{58650F52-010E-4129-B533-F7710ED23B2D}"/>
              </a:ext>
            </a:extLst>
          </p:cNvPr>
          <p:cNvSpPr/>
          <p:nvPr/>
        </p:nvSpPr>
        <p:spPr>
          <a:xfrm>
            <a:off x="5582379" y="3483586"/>
            <a:ext cx="1827873" cy="439328"/>
          </a:xfrm>
          <a:prstGeom prst="round2DiagRect">
            <a:avLst/>
          </a:prstGeom>
          <a:solidFill>
            <a:srgbClr val="10C7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 E A </a:t>
            </a:r>
            <a:r>
              <a:rPr lang="tr-TR" b="1" dirty="0">
                <a:solidFill>
                  <a:schemeClr val="tx1"/>
                </a:solidFill>
              </a:rPr>
              <a:t> </a:t>
            </a:r>
            <a:r>
              <a:rPr lang="en-US" b="1" dirty="0">
                <a:solidFill>
                  <a:srgbClr val="C00000"/>
                </a:solidFill>
              </a:rPr>
              <a:t>|</a:t>
            </a:r>
            <a:r>
              <a:rPr lang="en-US" dirty="0"/>
              <a:t> </a:t>
            </a:r>
            <a:r>
              <a:rPr lang="en-US" b="1" dirty="0">
                <a:solidFill>
                  <a:schemeClr val="tx1"/>
                </a:solidFill>
              </a:rPr>
              <a:t>C G B F</a:t>
            </a:r>
            <a:endParaRPr lang="tr-TR" b="1" dirty="0">
              <a:solidFill>
                <a:schemeClr val="tx1"/>
              </a:solidFill>
            </a:endParaRPr>
          </a:p>
        </p:txBody>
      </p:sp>
      <p:sp>
        <p:nvSpPr>
          <p:cNvPr id="23" name="Dikdörtgen: Çapraz Köşeleri Yuvarlatılmış 5">
            <a:extLst>
              <a:ext uri="{FF2B5EF4-FFF2-40B4-BE49-F238E27FC236}">
                <a16:creationId xmlns:a16="http://schemas.microsoft.com/office/drawing/2014/main" id="{AC6FD971-1643-4256-A150-8D906A40B4BF}"/>
              </a:ext>
            </a:extLst>
          </p:cNvPr>
          <p:cNvSpPr/>
          <p:nvPr/>
        </p:nvSpPr>
        <p:spPr>
          <a:xfrm>
            <a:off x="5569551" y="3902931"/>
            <a:ext cx="956004" cy="439328"/>
          </a:xfrm>
          <a:prstGeom prst="round2DiagRect">
            <a:avLst/>
          </a:prstGeom>
          <a:solidFill>
            <a:srgbClr val="A0DA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 A B </a:t>
            </a:r>
            <a:r>
              <a:rPr lang="tr-TR" b="1" dirty="0">
                <a:solidFill>
                  <a:schemeClr val="tx1"/>
                </a:solidFill>
              </a:rPr>
              <a:t> </a:t>
            </a:r>
            <a:r>
              <a:rPr lang="en-US" b="1" dirty="0">
                <a:solidFill>
                  <a:srgbClr val="C00000"/>
                </a:solidFill>
              </a:rPr>
              <a:t>|</a:t>
            </a:r>
            <a:endParaRPr lang="tr-TR" b="1" dirty="0">
              <a:solidFill>
                <a:schemeClr val="tx1"/>
              </a:solidFill>
            </a:endParaRPr>
          </a:p>
        </p:txBody>
      </p:sp>
      <p:sp>
        <p:nvSpPr>
          <p:cNvPr id="24" name="Dikdörtgen: Çapraz Köşeleri Yuvarlatılmış 6">
            <a:extLst>
              <a:ext uri="{FF2B5EF4-FFF2-40B4-BE49-F238E27FC236}">
                <a16:creationId xmlns:a16="http://schemas.microsoft.com/office/drawing/2014/main" id="{7F4FFA03-7CEB-4691-9A29-9A791BE64A02}"/>
              </a:ext>
            </a:extLst>
          </p:cNvPr>
          <p:cNvSpPr/>
          <p:nvPr/>
        </p:nvSpPr>
        <p:spPr>
          <a:xfrm>
            <a:off x="5569551" y="4322276"/>
            <a:ext cx="956004" cy="439328"/>
          </a:xfrm>
          <a:prstGeom prst="round2DiagRect">
            <a:avLst/>
          </a:prstGeom>
          <a:solidFill>
            <a:srgbClr val="10C7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 E A </a:t>
            </a:r>
            <a:r>
              <a:rPr lang="tr-TR" b="1" dirty="0">
                <a:solidFill>
                  <a:schemeClr val="tx1"/>
                </a:solidFill>
              </a:rPr>
              <a:t> </a:t>
            </a:r>
            <a:r>
              <a:rPr lang="en-US" b="1" dirty="0">
                <a:solidFill>
                  <a:srgbClr val="C00000"/>
                </a:solidFill>
              </a:rPr>
              <a:t>|</a:t>
            </a:r>
            <a:endParaRPr lang="tr-TR" b="1" dirty="0">
              <a:solidFill>
                <a:schemeClr val="tx1"/>
              </a:solidFill>
            </a:endParaRPr>
          </a:p>
        </p:txBody>
      </p:sp>
      <p:sp>
        <p:nvSpPr>
          <p:cNvPr id="32" name="Dikdörtgen: Çapraz Köşeleri Yuvarlatılmış 7">
            <a:extLst>
              <a:ext uri="{FF2B5EF4-FFF2-40B4-BE49-F238E27FC236}">
                <a16:creationId xmlns:a16="http://schemas.microsoft.com/office/drawing/2014/main" id="{DC8F10E4-1AE7-43DA-AE7D-B98D67B68471}"/>
              </a:ext>
            </a:extLst>
          </p:cNvPr>
          <p:cNvSpPr/>
          <p:nvPr/>
        </p:nvSpPr>
        <p:spPr>
          <a:xfrm>
            <a:off x="6352364" y="3911249"/>
            <a:ext cx="1070716" cy="439328"/>
          </a:xfrm>
          <a:prstGeom prst="round2DiagRect">
            <a:avLst/>
          </a:prstGeom>
          <a:solidFill>
            <a:srgbClr val="10C7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 G B F </a:t>
            </a:r>
            <a:endParaRPr lang="tr-TR" b="1" dirty="0">
              <a:solidFill>
                <a:schemeClr val="tx1"/>
              </a:solidFill>
            </a:endParaRPr>
          </a:p>
        </p:txBody>
      </p:sp>
      <p:sp>
        <p:nvSpPr>
          <p:cNvPr id="33" name="Dikdörtgen: Çapraz Köşeleri Yuvarlatılmış 8">
            <a:extLst>
              <a:ext uri="{FF2B5EF4-FFF2-40B4-BE49-F238E27FC236}">
                <a16:creationId xmlns:a16="http://schemas.microsoft.com/office/drawing/2014/main" id="{949DFE44-333F-48DC-877F-9CA87762B610}"/>
              </a:ext>
            </a:extLst>
          </p:cNvPr>
          <p:cNvSpPr/>
          <p:nvPr/>
        </p:nvSpPr>
        <p:spPr>
          <a:xfrm>
            <a:off x="6369699" y="4303309"/>
            <a:ext cx="1070716" cy="439328"/>
          </a:xfrm>
          <a:prstGeom prst="round2DiagRect">
            <a:avLst/>
          </a:prstGeom>
          <a:solidFill>
            <a:srgbClr val="A0DA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 C G D</a:t>
            </a:r>
            <a:endParaRPr lang="tr-TR" b="1" dirty="0">
              <a:solidFill>
                <a:schemeClr val="tx1"/>
              </a:solidFill>
            </a:endParaRPr>
          </a:p>
        </p:txBody>
      </p:sp>
    </p:spTree>
    <p:extLst>
      <p:ext uri="{BB962C8B-B14F-4D97-AF65-F5344CB8AC3E}">
        <p14:creationId xmlns:p14="http://schemas.microsoft.com/office/powerpoint/2010/main" val="300454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93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8DA07B-E209-4A94-ABA8-D73CB79E66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altLang="tr-TR" sz="2800" dirty="0">
                <a:solidFill>
                  <a:schemeClr val="bg1"/>
                </a:solidFill>
              </a:rPr>
              <a:t>TSP </a:t>
            </a:r>
            <a:r>
              <a:rPr lang="en-US" sz="2800" dirty="0">
                <a:solidFill>
                  <a:schemeClr val="bg1"/>
                </a:solidFill>
              </a:rPr>
              <a:t>Issues</a:t>
            </a:r>
            <a:endParaRPr lang="en-US" altLang="tr-TR"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A4B92A0C-CF29-43FC-906F-5002FBCD72DA}"/>
              </a:ext>
            </a:extLst>
          </p:cNvPr>
          <p:cNvSpPr>
            <a:spLocks noGrp="1" noChangeArrowheads="1"/>
          </p:cNvSpPr>
          <p:nvPr/>
        </p:nvSpPr>
        <p:spPr bwMode="auto">
          <a:xfrm>
            <a:off x="3550920" y="10287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1"/>
              </a:buClr>
              <a:buSzPct val="75000"/>
              <a:buFont typeface="Wingdings" panose="05000000000000000000" pitchFamily="2" charset="2"/>
              <a:buChar char="l"/>
              <a:defRPr sz="28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sz="2000" kern="1200">
                <a:solidFill>
                  <a:schemeClr val="tx1"/>
                </a:solidFill>
                <a:latin typeface="+mn-lt"/>
                <a:ea typeface="+mn-ea"/>
                <a:cs typeface="+mn-cs"/>
              </a:defRPr>
            </a:lvl3pPr>
            <a:lvl4pPr marL="1600200" indent="-228600" algn="l" rtl="0" fontAlgn="base">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tr-TR" sz="2000" dirty="0"/>
          </a:p>
        </p:txBody>
      </p:sp>
      <p:sp>
        <p:nvSpPr>
          <p:cNvPr id="16" name="İçerik Yer Tutucusu 2">
            <a:extLst>
              <a:ext uri="{FF2B5EF4-FFF2-40B4-BE49-F238E27FC236}">
                <a16:creationId xmlns:a16="http://schemas.microsoft.com/office/drawing/2014/main" id="{224974E1-C3C5-4626-8CFA-0FF5792FC2B9}"/>
              </a:ext>
            </a:extLst>
          </p:cNvPr>
          <p:cNvSpPr>
            <a:spLocks noGrp="1"/>
          </p:cNvSpPr>
          <p:nvPr>
            <p:ph idx="1"/>
          </p:nvPr>
        </p:nvSpPr>
        <p:spPr>
          <a:xfrm>
            <a:off x="3550919" y="643812"/>
            <a:ext cx="8641081" cy="3732245"/>
          </a:xfrm>
        </p:spPr>
        <p:txBody>
          <a:bodyPr>
            <a:normAutofit/>
          </a:bodyPr>
          <a:lstStyle/>
          <a:p>
            <a:pPr marL="180000" indent="0">
              <a:spcBef>
                <a:spcPts val="100"/>
              </a:spcBef>
              <a:buNone/>
            </a:pPr>
            <a:r>
              <a:rPr lang="en-US" dirty="0"/>
              <a:t>The encoding cannot simply be the list of cities in the order they are travelled. </a:t>
            </a:r>
            <a:endParaRPr lang="tr-TR" dirty="0"/>
          </a:p>
          <a:p>
            <a:pPr marL="180000" indent="0">
              <a:spcBef>
                <a:spcPts val="100"/>
              </a:spcBef>
              <a:buNone/>
            </a:pPr>
            <a:r>
              <a:rPr lang="en-US" dirty="0"/>
              <a:t>Other encoding methods have been created that solve the crossover problem. </a:t>
            </a:r>
            <a:endParaRPr lang="tr-TR" dirty="0"/>
          </a:p>
          <a:p>
            <a:pPr marL="180000" indent="0">
              <a:spcBef>
                <a:spcPts val="100"/>
              </a:spcBef>
              <a:buNone/>
            </a:pPr>
            <a:r>
              <a:rPr lang="en-US" dirty="0"/>
              <a:t>Although these methods will not create invalid tours, they do not take into account the fact that the tour "</a:t>
            </a:r>
            <a:r>
              <a:rPr lang="en-US" b="1" dirty="0">
                <a:solidFill>
                  <a:srgbClr val="0A89E0"/>
                </a:solidFill>
              </a:rPr>
              <a:t>A B C D E F G</a:t>
            </a:r>
            <a:r>
              <a:rPr lang="en-US" dirty="0"/>
              <a:t>" is the same as "</a:t>
            </a:r>
            <a:r>
              <a:rPr lang="en-US" b="1" dirty="0">
                <a:solidFill>
                  <a:srgbClr val="0A89E0"/>
                </a:solidFill>
              </a:rPr>
              <a:t>G F E D C B A</a:t>
            </a:r>
            <a:r>
              <a:rPr lang="en-US" dirty="0"/>
              <a:t>". </a:t>
            </a:r>
            <a:endParaRPr lang="tr-TR" dirty="0"/>
          </a:p>
          <a:p>
            <a:pPr marL="180000" indent="0">
              <a:spcBef>
                <a:spcPts val="100"/>
              </a:spcBef>
              <a:buNone/>
            </a:pPr>
            <a:r>
              <a:rPr lang="en-US" dirty="0"/>
              <a:t>To solve the problem properly the crossover algorithm will have to get much more complicated. </a:t>
            </a:r>
          </a:p>
        </p:txBody>
      </p:sp>
      <p:pic>
        <p:nvPicPr>
          <p:cNvPr id="2" name="Resim 3">
            <a:extLst>
              <a:ext uri="{FF2B5EF4-FFF2-40B4-BE49-F238E27FC236}">
                <a16:creationId xmlns:a16="http://schemas.microsoft.com/office/drawing/2014/main" id="{687C7905-0011-47A0-9573-2EE36539FF3A}"/>
              </a:ext>
            </a:extLst>
          </p:cNvPr>
          <p:cNvPicPr>
            <a:picLocks noChangeAspect="1"/>
          </p:cNvPicPr>
          <p:nvPr/>
        </p:nvPicPr>
        <p:blipFill>
          <a:blip r:embed="rId3"/>
          <a:stretch>
            <a:fillRect/>
          </a:stretch>
        </p:blipFill>
        <p:spPr>
          <a:xfrm>
            <a:off x="5074920" y="4466253"/>
            <a:ext cx="4953000" cy="1638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607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B2BD3EE5-522A-4698-83D0-29CF51EAA7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52" b="7978"/>
          <a:stretch/>
        </p:blipFill>
        <p:spPr>
          <a:xfrm>
            <a:off x="0" y="-1"/>
            <a:ext cx="12192000" cy="6827761"/>
          </a:xfrm>
        </p:spPr>
      </p:pic>
    </p:spTree>
    <p:extLst>
      <p:ext uri="{BB962C8B-B14F-4D97-AF65-F5344CB8AC3E}">
        <p14:creationId xmlns:p14="http://schemas.microsoft.com/office/powerpoint/2010/main" val="153118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6D779788-2D3C-41BC-B043-C79A37F1AB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98" t="23881" r="2477" b="6527"/>
          <a:stretch/>
        </p:blipFill>
        <p:spPr>
          <a:xfrm>
            <a:off x="0" y="0"/>
            <a:ext cx="12192000" cy="6858000"/>
          </a:xfrm>
        </p:spPr>
      </p:pic>
    </p:spTree>
    <p:extLst>
      <p:ext uri="{BB962C8B-B14F-4D97-AF65-F5344CB8AC3E}">
        <p14:creationId xmlns:p14="http://schemas.microsoft.com/office/powerpoint/2010/main" val="32955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361D8C-733A-4A9B-B289-CCC4D109B99F}"/>
              </a:ext>
            </a:extLst>
          </p:cNvPr>
          <p:cNvSpPr>
            <a:spLocks noGrp="1"/>
          </p:cNvSpPr>
          <p:nvPr>
            <p:ph type="title"/>
          </p:nvPr>
        </p:nvSpPr>
        <p:spPr>
          <a:xfrm>
            <a:off x="1153618" y="1239927"/>
            <a:ext cx="4008586" cy="4680583"/>
          </a:xfrm>
        </p:spPr>
        <p:txBody>
          <a:bodyPr anchor="ctr">
            <a:normAutofit/>
          </a:bodyPr>
          <a:lstStyle/>
          <a:p>
            <a:r>
              <a:rPr lang="en-US" sz="5200" dirty="0"/>
              <a:t>Conclusion</a:t>
            </a:r>
            <a:endParaRPr lang="tr-TR" sz="5200" dirty="0"/>
          </a:p>
        </p:txBody>
      </p:sp>
      <p:sp>
        <p:nvSpPr>
          <p:cNvPr id="3" name="İçerik Yer Tutucusu 2">
            <a:extLst>
              <a:ext uri="{FF2B5EF4-FFF2-40B4-BE49-F238E27FC236}">
                <a16:creationId xmlns:a16="http://schemas.microsoft.com/office/drawing/2014/main" id="{7407AF1A-524B-4C31-BFEE-A566CC495F08}"/>
              </a:ext>
            </a:extLst>
          </p:cNvPr>
          <p:cNvSpPr>
            <a:spLocks noGrp="1"/>
          </p:cNvSpPr>
          <p:nvPr>
            <p:ph idx="1"/>
          </p:nvPr>
        </p:nvSpPr>
        <p:spPr>
          <a:xfrm>
            <a:off x="6291923" y="1239927"/>
            <a:ext cx="4971824" cy="4680583"/>
          </a:xfrm>
        </p:spPr>
        <p:txBody>
          <a:bodyPr anchor="ctr">
            <a:normAutofit/>
          </a:bodyPr>
          <a:lstStyle/>
          <a:p>
            <a:r>
              <a:rPr lang="en-US" sz="2000"/>
              <a:t>Genetic algorithms are rich in application across a large and growing number of disciplines. </a:t>
            </a:r>
            <a:endParaRPr lang="tr-TR" sz="2000"/>
          </a:p>
          <a:p>
            <a:r>
              <a:rPr lang="en-US" sz="2000"/>
              <a:t>Genetic Algorithms are used in Optimization and in Classification in Data Mining</a:t>
            </a:r>
            <a:endParaRPr lang="tr-TR" sz="2000"/>
          </a:p>
          <a:p>
            <a:r>
              <a:rPr lang="en-US" sz="2000"/>
              <a:t>Genetic algorithm has changed the way we do computer programming.</a:t>
            </a:r>
            <a:endParaRPr lang="tr-TR" sz="2000"/>
          </a:p>
        </p:txBody>
      </p:sp>
    </p:spTree>
    <p:extLst>
      <p:ext uri="{BB962C8B-B14F-4D97-AF65-F5344CB8AC3E}">
        <p14:creationId xmlns:p14="http://schemas.microsoft.com/office/powerpoint/2010/main" val="7296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err="1"/>
              <a:t>Referances</a:t>
            </a:r>
            <a:endParaRPr lang="tr-TR" dirty="0"/>
          </a:p>
        </p:txBody>
      </p:sp>
      <p:sp>
        <p:nvSpPr>
          <p:cNvPr id="3" name="İçerik Yer Tutucusu 2"/>
          <p:cNvSpPr>
            <a:spLocks noGrp="1"/>
          </p:cNvSpPr>
          <p:nvPr>
            <p:ph idx="1"/>
          </p:nvPr>
        </p:nvSpPr>
        <p:spPr/>
        <p:txBody>
          <a:bodyPr rtlCol="0">
            <a:normAutofit/>
          </a:bodyPr>
          <a:lstStyle/>
          <a:p>
            <a:pPr marL="0" indent="0">
              <a:buNone/>
            </a:pPr>
            <a:r>
              <a:rPr lang="tr-TR" sz="1400" dirty="0">
                <a:latin typeface="Arial Nova" panose="020B0604020202020204" pitchFamily="34" charset="0"/>
                <a:cs typeface="Times New Roman" panose="02020603050405020304" pitchFamily="18" charset="0"/>
              </a:rPr>
              <a:t>[1] </a:t>
            </a:r>
            <a:r>
              <a:rPr lang="en-US" sz="1400" dirty="0">
                <a:latin typeface="Arial Nova" panose="020B0604020202020204" pitchFamily="34" charset="0"/>
                <a:cs typeface="Times New Roman" panose="02020603050405020304" pitchFamily="18" charset="0"/>
              </a:rPr>
              <a:t>Tom Mitchell, Machine Learning</a:t>
            </a:r>
            <a:r>
              <a:rPr lang="tr-TR" sz="1400" dirty="0">
                <a:latin typeface="Arial Nova" panose="020B0604020202020204" pitchFamily="34" charset="0"/>
                <a:cs typeface="Times New Roman" panose="02020603050405020304" pitchFamily="18" charset="0"/>
              </a:rPr>
              <a:t>, </a:t>
            </a:r>
            <a:r>
              <a:rPr lang="en-US" sz="1400" dirty="0">
                <a:latin typeface="Arial Nova" panose="020B0604020202020204" pitchFamily="34" charset="0"/>
                <a:cs typeface="Times New Roman" panose="02020603050405020304" pitchFamily="18" charset="0"/>
              </a:rPr>
              <a:t>Mc-Graw Hill</a:t>
            </a:r>
            <a:r>
              <a:rPr lang="tr-TR" sz="1400" dirty="0">
                <a:latin typeface="Arial Nova" panose="020B0604020202020204" pitchFamily="34" charset="0"/>
                <a:cs typeface="Times New Roman" panose="02020603050405020304" pitchFamily="18" charset="0"/>
              </a:rPr>
              <a:t>, </a:t>
            </a:r>
            <a:r>
              <a:rPr lang="en-US" sz="1400" dirty="0">
                <a:latin typeface="Arial Nova" panose="020B0604020202020204" pitchFamily="34" charset="0"/>
                <a:cs typeface="Times New Roman" panose="02020603050405020304" pitchFamily="18" charset="0"/>
              </a:rPr>
              <a:t>1997</a:t>
            </a:r>
            <a:endParaRPr lang="tr-TR" sz="1400" dirty="0">
              <a:latin typeface="Arial Nova" panose="020B0604020202020204" pitchFamily="34" charset="0"/>
              <a:cs typeface="Times New Roman" panose="02020603050405020304" pitchFamily="18" charset="0"/>
            </a:endParaRPr>
          </a:p>
          <a:p>
            <a:pPr marL="0" indent="0">
              <a:buNone/>
            </a:pPr>
            <a:r>
              <a:rPr lang="tr-TR" sz="1400" dirty="0">
                <a:latin typeface="Arial Nova" panose="020B0604020202020204" pitchFamily="34" charset="0"/>
                <a:cs typeface="Times New Roman" panose="02020603050405020304" pitchFamily="18" charset="0"/>
              </a:rPr>
              <a:t>[2] </a:t>
            </a:r>
            <a:r>
              <a:rPr lang="tr-TR" sz="1400" dirty="0" err="1">
                <a:latin typeface="Arial Nova" panose="020B0604020202020204" pitchFamily="34" charset="0"/>
                <a:cs typeface="Times New Roman" panose="02020603050405020304" pitchFamily="18" charset="0"/>
              </a:rPr>
              <a:t>Harsh</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Bhasin</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Surbhi</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Bhatia</a:t>
            </a:r>
            <a:r>
              <a:rPr lang="tr-TR" sz="1400" dirty="0">
                <a:latin typeface="Arial Nova" panose="020B0604020202020204" pitchFamily="34" charset="0"/>
                <a:cs typeface="Times New Roman" panose="02020603050405020304" pitchFamily="18" charset="0"/>
              </a:rPr>
              <a:t>, ‘</a:t>
            </a:r>
            <a:r>
              <a:rPr lang="en-US" sz="1400" dirty="0">
                <a:latin typeface="Arial Nova" panose="020B0604020202020204" pitchFamily="34" charset="0"/>
                <a:cs typeface="Times New Roman" panose="02020603050405020304" pitchFamily="18" charset="0"/>
              </a:rPr>
              <a:t>Application of Genetic Algorithms in Machine learning</a:t>
            </a:r>
            <a:r>
              <a:rPr lang="tr-TR" sz="1400" dirty="0">
                <a:latin typeface="Arial Nova" panose="020B0604020202020204" pitchFamily="34" charset="0"/>
                <a:cs typeface="Times New Roman" panose="02020603050405020304" pitchFamily="18" charset="0"/>
              </a:rPr>
              <a:t>’, International </a:t>
            </a:r>
            <a:r>
              <a:rPr lang="tr-TR" sz="1400" dirty="0" err="1">
                <a:latin typeface="Arial Nova" panose="020B0604020202020204" pitchFamily="34" charset="0"/>
                <a:cs typeface="Times New Roman" panose="02020603050405020304" pitchFamily="18" charset="0"/>
              </a:rPr>
              <a:t>Journal</a:t>
            </a:r>
            <a:r>
              <a:rPr lang="tr-TR" sz="1400" dirty="0">
                <a:latin typeface="Arial Nova" panose="020B0604020202020204" pitchFamily="34" charset="0"/>
                <a:cs typeface="Times New Roman" panose="02020603050405020304" pitchFamily="18" charset="0"/>
              </a:rPr>
              <a:t> of </a:t>
            </a:r>
            <a:r>
              <a:rPr lang="tr-TR" sz="1400" dirty="0" err="1">
                <a:latin typeface="Arial Nova" panose="020B0604020202020204" pitchFamily="34" charset="0"/>
                <a:cs typeface="Times New Roman" panose="02020603050405020304" pitchFamily="18" charset="0"/>
              </a:rPr>
              <a:t>Computer</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Science</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and</a:t>
            </a:r>
            <a:r>
              <a:rPr lang="tr-TR" sz="1400" dirty="0">
                <a:latin typeface="Arial Nova" panose="020B0604020202020204" pitchFamily="34" charset="0"/>
                <a:cs typeface="Times New Roman" panose="02020603050405020304" pitchFamily="18" charset="0"/>
              </a:rPr>
              <a:t> Information Technologies</a:t>
            </a:r>
          </a:p>
          <a:p>
            <a:pPr marL="0" indent="0">
              <a:buNone/>
            </a:pPr>
            <a:r>
              <a:rPr lang="tr-TR" sz="1400" dirty="0">
                <a:latin typeface="Arial Nova" panose="020B0604020202020204" pitchFamily="34" charset="0"/>
                <a:cs typeface="Times New Roman" panose="02020603050405020304" pitchFamily="18" charset="0"/>
              </a:rPr>
              <a:t>[3] </a:t>
            </a:r>
            <a:r>
              <a:rPr lang="tr-TR" sz="1400" dirty="0" err="1">
                <a:latin typeface="Arial Nova" panose="020B0604020202020204" pitchFamily="34" charset="0"/>
                <a:cs typeface="Times New Roman" panose="02020603050405020304" pitchFamily="18" charset="0"/>
              </a:rPr>
              <a:t>Karthik</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Sankar</a:t>
            </a:r>
            <a:r>
              <a:rPr lang="tr-TR" sz="1400" dirty="0">
                <a:latin typeface="Arial Nova" panose="020B0604020202020204" pitchFamily="34" charset="0"/>
                <a:cs typeface="Times New Roman" panose="02020603050405020304" pitchFamily="18" charset="0"/>
              </a:rPr>
              <a:t>, ‘</a:t>
            </a:r>
            <a:r>
              <a:rPr lang="en-US" sz="1400" dirty="0">
                <a:latin typeface="Arial Nova" panose="020B0604020202020204" pitchFamily="34" charset="0"/>
                <a:cs typeface="Times New Roman" panose="02020603050405020304" pitchFamily="18" charset="0"/>
              </a:rPr>
              <a:t>Presentation on Introduction to Genetic Algorithms and use of GA in Classification Problem of Data Mining</a:t>
            </a:r>
            <a:r>
              <a:rPr lang="tr-TR" sz="1400" dirty="0">
                <a:latin typeface="Arial Nova" panose="020B0604020202020204" pitchFamily="34" charset="0"/>
                <a:cs typeface="Times New Roman" panose="02020603050405020304" pitchFamily="18" charset="0"/>
              </a:rPr>
              <a:t>’</a:t>
            </a:r>
          </a:p>
          <a:p>
            <a:pPr marL="0" indent="0">
              <a:buNone/>
            </a:pPr>
            <a:r>
              <a:rPr lang="tr-TR" sz="1400" dirty="0">
                <a:latin typeface="Arial Nova" panose="020B0604020202020204" pitchFamily="34" charset="0"/>
                <a:cs typeface="Times New Roman" panose="02020603050405020304" pitchFamily="18" charset="0"/>
              </a:rPr>
              <a:t>[4] </a:t>
            </a:r>
            <a:r>
              <a:rPr lang="en-US" sz="1400" dirty="0">
                <a:latin typeface="Arial Nova" panose="020B0604020202020204" pitchFamily="34" charset="0"/>
                <a:cs typeface="Times New Roman" panose="02020603050405020304" pitchFamily="18" charset="0"/>
              </a:rPr>
              <a:t>S. </a:t>
            </a:r>
            <a:r>
              <a:rPr lang="en-US" sz="1400" dirty="0" err="1">
                <a:latin typeface="Arial Nova" panose="020B0604020202020204" pitchFamily="34" charset="0"/>
                <a:cs typeface="Times New Roman" panose="02020603050405020304" pitchFamily="18" charset="0"/>
              </a:rPr>
              <a:t>Thrun</a:t>
            </a:r>
            <a:r>
              <a:rPr lang="en-US" sz="1400" dirty="0">
                <a:latin typeface="Arial Nova" panose="020B0604020202020204" pitchFamily="34" charset="0"/>
                <a:cs typeface="Times New Roman" panose="02020603050405020304" pitchFamily="18" charset="0"/>
              </a:rPr>
              <a:t>. Learning to Play the Game of Chess. In G. </a:t>
            </a:r>
            <a:r>
              <a:rPr lang="en-US" sz="1400" dirty="0" err="1">
                <a:latin typeface="Arial Nova" panose="020B0604020202020204" pitchFamily="34" charset="0"/>
                <a:cs typeface="Times New Roman" panose="02020603050405020304" pitchFamily="18" charset="0"/>
              </a:rPr>
              <a:t>Tesauro</a:t>
            </a:r>
            <a:r>
              <a:rPr lang="en-US" sz="1400" dirty="0">
                <a:latin typeface="Arial Nova" panose="020B0604020202020204" pitchFamily="34" charset="0"/>
                <a:cs typeface="Times New Roman" panose="02020603050405020304" pitchFamily="18" charset="0"/>
              </a:rPr>
              <a:t>, D. </a:t>
            </a:r>
            <a:r>
              <a:rPr lang="en-US" sz="1400" dirty="0" err="1">
                <a:latin typeface="Arial Nova" panose="020B0604020202020204" pitchFamily="34" charset="0"/>
                <a:cs typeface="Times New Roman" panose="02020603050405020304" pitchFamily="18" charset="0"/>
              </a:rPr>
              <a:t>Touretzky</a:t>
            </a:r>
            <a:r>
              <a:rPr lang="en-US" sz="1400" dirty="0">
                <a:latin typeface="Arial Nova" panose="020B0604020202020204" pitchFamily="34" charset="0"/>
                <a:cs typeface="Times New Roman" panose="02020603050405020304" pitchFamily="18" charset="0"/>
              </a:rPr>
              <a:t>, and T. Leen, editors, Advances in Neural Information Processing Systems (NIPS) 7, Cambridge, MA, 1995. MIT Press</a:t>
            </a:r>
            <a:endParaRPr lang="tr-TR" sz="1400" dirty="0">
              <a:latin typeface="Arial Nova" panose="020B0604020202020204" pitchFamily="34" charset="0"/>
              <a:cs typeface="Times New Roman" panose="02020603050405020304" pitchFamily="18" charset="0"/>
            </a:endParaRPr>
          </a:p>
          <a:p>
            <a:pPr marL="0" indent="0">
              <a:buNone/>
            </a:pPr>
            <a:r>
              <a:rPr lang="tr-TR" sz="1400" dirty="0">
                <a:latin typeface="Arial Nova" panose="020B0604020202020204" pitchFamily="34" charset="0"/>
                <a:cs typeface="Times New Roman" panose="02020603050405020304" pitchFamily="18" charset="0"/>
              </a:rPr>
              <a:t>[5] </a:t>
            </a:r>
            <a:r>
              <a:rPr lang="tr-TR" sz="1400" dirty="0" err="1">
                <a:latin typeface="Arial Nova" panose="020B0604020202020204" pitchFamily="34" charset="0"/>
                <a:cs typeface="Times New Roman" panose="02020603050405020304" pitchFamily="18" charset="0"/>
              </a:rPr>
              <a:t>Tournament</a:t>
            </a:r>
            <a:r>
              <a:rPr lang="tr-TR" sz="1400" dirty="0">
                <a:latin typeface="Arial Nova" panose="020B0604020202020204" pitchFamily="34" charset="0"/>
                <a:cs typeface="Times New Roman" panose="02020603050405020304" pitchFamily="18" charset="0"/>
              </a:rPr>
              <a:t> </a:t>
            </a:r>
            <a:r>
              <a:rPr lang="tr-TR" sz="1400" dirty="0" err="1">
                <a:latin typeface="Arial Nova" panose="020B0604020202020204" pitchFamily="34" charset="0"/>
                <a:cs typeface="Times New Roman" panose="02020603050405020304" pitchFamily="18" charset="0"/>
              </a:rPr>
              <a:t>Selection</a:t>
            </a:r>
            <a:r>
              <a:rPr lang="tr-TR" sz="1400" dirty="0">
                <a:latin typeface="Arial Nova" panose="020B0604020202020204" pitchFamily="34" charset="0"/>
                <a:cs typeface="Times New Roman" panose="02020603050405020304" pitchFamily="18" charset="0"/>
              </a:rPr>
              <a:t> (GA), </a:t>
            </a:r>
            <a:r>
              <a:rPr lang="tr-TR" sz="1400" dirty="0">
                <a:latin typeface="Arial Nova" panose="020B0604020202020204" pitchFamily="34" charset="0"/>
                <a:cs typeface="Times New Roman" panose="02020603050405020304" pitchFamily="18" charset="0"/>
                <a:hlinkClick r:id="rId3"/>
              </a:rPr>
              <a:t>https://www.geeksforgeeks.org/tournament-selection-ga</a:t>
            </a:r>
            <a:endParaRPr lang="tr-TR" sz="1400" dirty="0">
              <a:latin typeface="Arial Nova" panose="020B0604020202020204" pitchFamily="34" charset="0"/>
              <a:cs typeface="Times New Roman" panose="02020603050405020304" pitchFamily="18" charset="0"/>
            </a:endParaRPr>
          </a:p>
          <a:p>
            <a:pPr marL="0" indent="0">
              <a:buNone/>
            </a:pPr>
            <a:r>
              <a:rPr lang="tr-TR" sz="1400" dirty="0">
                <a:latin typeface="Arial Nova" panose="020B0604020202020204" pitchFamily="34" charset="0"/>
                <a:cs typeface="Times New Roman" panose="02020603050405020304" pitchFamily="18" charset="0"/>
              </a:rPr>
              <a:t>[6] </a:t>
            </a:r>
            <a:r>
              <a:rPr lang="tr-TR" sz="1400" dirty="0">
                <a:latin typeface="Arial Nova" panose="020B0604020202020204" pitchFamily="34" charset="0"/>
                <a:cs typeface="Times New Roman" panose="02020603050405020304" pitchFamily="18" charset="0"/>
                <a:hlinkClick r:id="rId4"/>
              </a:rPr>
              <a:t>https://www.tutorialspoint.com/genetic_algorithms/genetic_algorithms_parent_selection.htm</a:t>
            </a:r>
            <a:r>
              <a:rPr lang="tr-TR" sz="1400" dirty="0">
                <a:latin typeface="Arial Nova" panose="020B0604020202020204" pitchFamily="34" charset="0"/>
                <a:cs typeface="Times New Roman" panose="02020603050405020304" pitchFamily="18" charset="0"/>
              </a:rPr>
              <a:t> </a:t>
            </a:r>
          </a:p>
          <a:p>
            <a:pPr marL="0" indent="0">
              <a:buNone/>
            </a:pPr>
            <a:r>
              <a:rPr lang="tr-TR" sz="1400" dirty="0">
                <a:latin typeface="Arial Nova" panose="020B0604020202020204" pitchFamily="34" charset="0"/>
                <a:cs typeface="Times New Roman" panose="02020603050405020304" pitchFamily="18" charset="0"/>
              </a:rPr>
              <a:t>[7] </a:t>
            </a:r>
            <a:r>
              <a:rPr lang="tr-TR" sz="1400" b="1" u="sng" dirty="0" err="1">
                <a:latin typeface="Arial Nova" panose="020B0604020202020204" pitchFamily="34" charset="0"/>
                <a:cs typeface="Times New Roman" panose="02020603050405020304" pitchFamily="18" charset="0"/>
                <a:hlinkClick r:id="rId5"/>
              </a:rPr>
              <a:t>Avik_Dutta</a:t>
            </a:r>
            <a:r>
              <a:rPr lang="tr-TR" sz="1400" b="1" u="sng" dirty="0">
                <a:latin typeface="Arial Nova" panose="020B0604020202020204" pitchFamily="34" charset="0"/>
                <a:cs typeface="Times New Roman" panose="02020603050405020304" pitchFamily="18" charset="0"/>
              </a:rPr>
              <a:t>, ‘</a:t>
            </a:r>
            <a:r>
              <a:rPr lang="en-US" sz="1400" dirty="0">
                <a:latin typeface="Arial Nova" panose="020B0604020202020204" pitchFamily="34" charset="0"/>
                <a:cs typeface="Times New Roman" panose="02020603050405020304" pitchFamily="18" charset="0"/>
              </a:rPr>
              <a:t>Encoding Methods in Genetic Algorithm</a:t>
            </a:r>
            <a:r>
              <a:rPr lang="tr-TR" sz="1400" dirty="0">
                <a:latin typeface="Arial Nova" panose="020B0604020202020204" pitchFamily="34" charset="0"/>
                <a:cs typeface="Times New Roman" panose="02020603050405020304" pitchFamily="18" charset="0"/>
              </a:rPr>
              <a:t>’</a:t>
            </a:r>
          </a:p>
          <a:p>
            <a:pPr marL="0" indent="0">
              <a:buNone/>
            </a:pPr>
            <a:r>
              <a:rPr lang="tr-TR" sz="1400" dirty="0">
                <a:latin typeface="Arial Nova" panose="020B0604020202020204" pitchFamily="34" charset="0"/>
                <a:cs typeface="Times New Roman" panose="02020603050405020304" pitchFamily="18" charset="0"/>
              </a:rPr>
              <a:t>[8] </a:t>
            </a:r>
            <a:r>
              <a:rPr lang="tr-TR" sz="1400" dirty="0">
                <a:latin typeface="Arial Nova" panose="020B0604020202020204" pitchFamily="34" charset="0"/>
              </a:rPr>
              <a:t>Jenna Carr,May 16, </a:t>
            </a:r>
            <a:r>
              <a:rPr lang="en-US" sz="1400" dirty="0">
                <a:latin typeface="Arial Nova" panose="020B0604020202020204" pitchFamily="34" charset="0"/>
              </a:rPr>
              <a:t>An Introduction to Genetic Algorithms</a:t>
            </a:r>
            <a:r>
              <a:rPr lang="tr-TR" sz="1400" dirty="0">
                <a:latin typeface="Arial Nova" panose="020B0604020202020204" pitchFamily="34" charset="0"/>
              </a:rPr>
              <a:t>, 2014</a:t>
            </a:r>
            <a:endParaRPr lang="tr-TR" sz="1400" dirty="0">
              <a:latin typeface="Arial Nova" panose="020B0604020202020204" pitchFamily="34" charset="0"/>
              <a:cs typeface="Times New Roman" panose="02020603050405020304" pitchFamily="18" charset="0"/>
            </a:endParaRPr>
          </a:p>
        </p:txBody>
      </p:sp>
      <p:sp>
        <p:nvSpPr>
          <p:cNvPr id="6" name="Rectangle 4">
            <a:extLst>
              <a:ext uri="{FF2B5EF4-FFF2-40B4-BE49-F238E27FC236}">
                <a16:creationId xmlns:a16="http://schemas.microsoft.com/office/drawing/2014/main" id="{3DDF7864-2930-4F2F-9012-80BB8420D36A}"/>
              </a:ext>
            </a:extLst>
          </p:cNvPr>
          <p:cNvSpPr>
            <a:spLocks noChangeArrowheads="1"/>
          </p:cNvSpPr>
          <p:nvPr/>
        </p:nvSpPr>
        <p:spPr bwMode="auto">
          <a:xfrm>
            <a:off x="0" y="105489"/>
            <a:ext cx="320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a:ln>
                  <a:noFill/>
                </a:ln>
                <a:solidFill>
                  <a:srgbClr val="97928C"/>
                </a:solidFill>
                <a:effectLst/>
                <a:latin typeface="&amp;quot"/>
              </a:rPr>
              <a: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0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41020" y="98552"/>
            <a:ext cx="10058400" cy="775208"/>
          </a:xfrm>
        </p:spPr>
        <p:txBody>
          <a:bodyPr rtlCol="0">
            <a:normAutofit/>
          </a:bodyPr>
          <a:lstStyle/>
          <a:p>
            <a:pPr rtl="0"/>
            <a:r>
              <a:rPr lang="tr-TR" b="1" dirty="0"/>
              <a:t>BIOLOGICAL BACKGROUND</a:t>
            </a:r>
          </a:p>
        </p:txBody>
      </p:sp>
      <p:graphicFrame>
        <p:nvGraphicFramePr>
          <p:cNvPr id="5" name="İçerik Yer Tutucusu 2">
            <a:extLst>
              <a:ext uri="{FF2B5EF4-FFF2-40B4-BE49-F238E27FC236}">
                <a16:creationId xmlns:a16="http://schemas.microsoft.com/office/drawing/2014/main" id="{714F6C72-42E0-4B3D-831C-5684DA3CF832}"/>
              </a:ext>
            </a:extLst>
          </p:cNvPr>
          <p:cNvGraphicFramePr>
            <a:graphicFrameLocks noGrp="1"/>
          </p:cNvGraphicFramePr>
          <p:nvPr>
            <p:ph idx="1"/>
            <p:extLst>
              <p:ext uri="{D42A27DB-BD31-4B8C-83A1-F6EECF244321}">
                <p14:modId xmlns:p14="http://schemas.microsoft.com/office/powerpoint/2010/main" val="1186241458"/>
              </p:ext>
            </p:extLst>
          </p:nvPr>
        </p:nvGraphicFramePr>
        <p:xfrm>
          <a:off x="1676690" y="885355"/>
          <a:ext cx="10393389" cy="5885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ikdörtgen 3">
            <a:extLst>
              <a:ext uri="{FF2B5EF4-FFF2-40B4-BE49-F238E27FC236}">
                <a16:creationId xmlns:a16="http://schemas.microsoft.com/office/drawing/2014/main" id="{91011D0C-2346-4D95-847C-DDF1DBDB626D}"/>
              </a:ext>
            </a:extLst>
          </p:cNvPr>
          <p:cNvSpPr/>
          <p:nvPr/>
        </p:nvSpPr>
        <p:spPr>
          <a:xfrm>
            <a:off x="160278" y="1524607"/>
            <a:ext cx="838691" cy="369332"/>
          </a:xfrm>
          <a:prstGeom prst="rect">
            <a:avLst/>
          </a:prstGeom>
        </p:spPr>
        <p:txBody>
          <a:bodyPr wrap="square">
            <a:spAutoFit/>
          </a:bodyPr>
          <a:lstStyle/>
          <a:p>
            <a:pPr lvl="0"/>
            <a:r>
              <a:rPr lang="tr-TR" sz="1800" b="1" i="0" u="none" strike="noStrike" baseline="0" dirty="0">
                <a:latin typeface="LiberationSans-Bold"/>
              </a:rPr>
              <a:t>Allele</a:t>
            </a:r>
            <a:r>
              <a:rPr lang="en-US" dirty="0"/>
              <a:t> :</a:t>
            </a:r>
            <a:endParaRPr lang="tr-TR" dirty="0"/>
          </a:p>
        </p:txBody>
      </p:sp>
      <p:sp>
        <p:nvSpPr>
          <p:cNvPr id="7" name="Dikdörtgen 6">
            <a:extLst>
              <a:ext uri="{FF2B5EF4-FFF2-40B4-BE49-F238E27FC236}">
                <a16:creationId xmlns:a16="http://schemas.microsoft.com/office/drawing/2014/main" id="{6B8A2B78-7711-4D4D-B785-5B5084E55638}"/>
              </a:ext>
            </a:extLst>
          </p:cNvPr>
          <p:cNvSpPr/>
          <p:nvPr/>
        </p:nvSpPr>
        <p:spPr>
          <a:xfrm>
            <a:off x="160278" y="2698112"/>
            <a:ext cx="1237839" cy="369332"/>
          </a:xfrm>
          <a:prstGeom prst="rect">
            <a:avLst/>
          </a:prstGeom>
        </p:spPr>
        <p:txBody>
          <a:bodyPr wrap="none">
            <a:spAutoFit/>
          </a:bodyPr>
          <a:lstStyle/>
          <a:p>
            <a:pPr lvl="0"/>
            <a:r>
              <a:rPr lang="tr-TR" sz="1800" b="1" i="0" u="none" strike="noStrike" baseline="0" dirty="0">
                <a:latin typeface="LiberationSans-Bold"/>
              </a:rPr>
              <a:t>Genotype</a:t>
            </a:r>
            <a:r>
              <a:rPr lang="tr-TR" b="1" dirty="0"/>
              <a:t> </a:t>
            </a:r>
            <a:r>
              <a:rPr lang="en-US" dirty="0"/>
              <a:t>:</a:t>
            </a:r>
            <a:endParaRPr lang="tr-TR" b="1" dirty="0"/>
          </a:p>
        </p:txBody>
      </p:sp>
      <p:sp>
        <p:nvSpPr>
          <p:cNvPr id="9" name="Dikdörtgen 8">
            <a:extLst>
              <a:ext uri="{FF2B5EF4-FFF2-40B4-BE49-F238E27FC236}">
                <a16:creationId xmlns:a16="http://schemas.microsoft.com/office/drawing/2014/main" id="{EFF23BD6-4E7B-43BD-A716-C42FAD8209AF}"/>
              </a:ext>
            </a:extLst>
          </p:cNvPr>
          <p:cNvSpPr/>
          <p:nvPr/>
        </p:nvSpPr>
        <p:spPr>
          <a:xfrm>
            <a:off x="155255" y="4209611"/>
            <a:ext cx="1337226" cy="369332"/>
          </a:xfrm>
          <a:prstGeom prst="rect">
            <a:avLst/>
          </a:prstGeom>
        </p:spPr>
        <p:txBody>
          <a:bodyPr wrap="none">
            <a:spAutoFit/>
          </a:bodyPr>
          <a:lstStyle/>
          <a:p>
            <a:pPr lvl="0"/>
            <a:r>
              <a:rPr lang="tr-TR" sz="1800" b="1" i="0" u="none" strike="noStrike" baseline="0" dirty="0">
                <a:latin typeface="LiberationSans-Bold"/>
              </a:rPr>
              <a:t>Phenotype</a:t>
            </a:r>
            <a:r>
              <a:rPr lang="tr-TR" b="1" dirty="0"/>
              <a:t> </a:t>
            </a:r>
            <a:r>
              <a:rPr lang="en-US" dirty="0"/>
              <a:t>:</a:t>
            </a:r>
            <a:endParaRPr lang="tr-TR" b="1" dirty="0"/>
          </a:p>
        </p:txBody>
      </p:sp>
      <p:sp>
        <p:nvSpPr>
          <p:cNvPr id="14" name="Dikdörtgen 13">
            <a:extLst>
              <a:ext uri="{FF2B5EF4-FFF2-40B4-BE49-F238E27FC236}">
                <a16:creationId xmlns:a16="http://schemas.microsoft.com/office/drawing/2014/main" id="{0BE52A03-E682-49F1-8AB1-3BA0E52122F7}"/>
              </a:ext>
            </a:extLst>
          </p:cNvPr>
          <p:cNvSpPr/>
          <p:nvPr/>
        </p:nvSpPr>
        <p:spPr>
          <a:xfrm>
            <a:off x="155255" y="5479965"/>
            <a:ext cx="1337225" cy="923330"/>
          </a:xfrm>
          <a:prstGeom prst="rect">
            <a:avLst/>
          </a:prstGeom>
        </p:spPr>
        <p:txBody>
          <a:bodyPr wrap="square">
            <a:spAutoFit/>
          </a:bodyPr>
          <a:lstStyle/>
          <a:p>
            <a:pPr lvl="0"/>
            <a:r>
              <a:rPr lang="tr-TR" sz="1800" b="1" i="0" u="none" strike="noStrike" baseline="0" dirty="0">
                <a:latin typeface="LiberationSans-Bold"/>
              </a:rPr>
              <a:t>Decoding </a:t>
            </a:r>
          </a:p>
          <a:p>
            <a:pPr lvl="0"/>
            <a:r>
              <a:rPr lang="tr-TR" sz="1800" b="1" i="0" u="none" strike="noStrike" baseline="0" dirty="0">
                <a:latin typeface="LiberationSans-Bold"/>
              </a:rPr>
              <a:t>and </a:t>
            </a:r>
          </a:p>
          <a:p>
            <a:pPr lvl="0"/>
            <a:r>
              <a:rPr lang="tr-TR" sz="1800" b="1" i="0" u="none" strike="noStrike" baseline="0" dirty="0">
                <a:latin typeface="LiberationSans-Bold"/>
              </a:rPr>
              <a:t>Encoding :</a:t>
            </a:r>
            <a:endParaRPr lang="tr-TR" b="1" dirty="0"/>
          </a:p>
        </p:txBody>
      </p:sp>
    </p:spTree>
    <p:extLst>
      <p:ext uri="{BB962C8B-B14F-4D97-AF65-F5344CB8AC3E}">
        <p14:creationId xmlns:p14="http://schemas.microsoft.com/office/powerpoint/2010/main" val="37184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eması">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eması">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5664</Words>
  <Application>Microsoft Office PowerPoint</Application>
  <PresentationFormat>Widescreen</PresentationFormat>
  <Paragraphs>688</Paragraphs>
  <Slides>85</Slides>
  <Notes>69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85</vt:i4>
      </vt:variant>
    </vt:vector>
  </HeadingPairs>
  <TitlesOfParts>
    <vt:vector size="101" baseType="lpstr">
      <vt:lpstr>&amp;quot</vt:lpstr>
      <vt:lpstr>Arial</vt:lpstr>
      <vt:lpstr>Arial Nova</vt:lpstr>
      <vt:lpstr>Calibri</vt:lpstr>
      <vt:lpstr>Calibri Light</vt:lpstr>
      <vt:lpstr>Calibri Light (Headings)</vt:lpstr>
      <vt:lpstr>Courier New</vt:lpstr>
      <vt:lpstr>LiberationSans</vt:lpstr>
      <vt:lpstr>LiberationSans-Bold</vt:lpstr>
      <vt:lpstr>Rockwell Condensed (Headings)</vt:lpstr>
      <vt:lpstr>Times New Roman</vt:lpstr>
      <vt:lpstr>Tw Cen MT (Başlıklar)</vt:lpstr>
      <vt:lpstr>Wingdings</vt:lpstr>
      <vt:lpstr>Office Teması</vt:lpstr>
      <vt:lpstr>1_Office Teması</vt:lpstr>
      <vt:lpstr>2_Office Teması</vt:lpstr>
      <vt:lpstr>GENETIC ALGORITHMS</vt:lpstr>
      <vt:lpstr>OUTLINE</vt:lpstr>
      <vt:lpstr>GENETIC ALGORITHMS  Quick Overview</vt:lpstr>
      <vt:lpstr>GENETIC ALGORITHMS </vt:lpstr>
      <vt:lpstr>GENETIC ALGORITHMS</vt:lpstr>
      <vt:lpstr>PowerPoint Presentation</vt:lpstr>
      <vt:lpstr>BIOLOGICAL BACKGROUND</vt:lpstr>
      <vt:lpstr>PowerPoint Presentation</vt:lpstr>
      <vt:lpstr>BIOLOGICAL BACKGROUND</vt:lpstr>
      <vt:lpstr>GENETIC ALGORITHMS</vt:lpstr>
      <vt:lpstr>BASIC STRUCTURE OF GENETIC ALGORITHM</vt:lpstr>
      <vt:lpstr>Genetic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Algorithm of GA</vt:lpstr>
      <vt:lpstr>GENERAL ALGORITHM OF GA</vt:lpstr>
      <vt:lpstr>PowerPoint Presentation</vt:lpstr>
      <vt:lpstr>PowerPoint Presentation</vt:lpstr>
      <vt:lpstr>PowerPoint Presentation</vt:lpstr>
      <vt:lpstr>PowerPoint Presentation</vt:lpstr>
      <vt:lpstr>PowerPoint Presentation</vt:lpstr>
      <vt:lpstr>PowerPoint Presentation</vt:lpstr>
      <vt:lpstr>II.  TOURNAMENT</vt:lpstr>
      <vt:lpstr>III.  TRUNCATION</vt:lpstr>
      <vt:lpstr>IV.  RANK SELECTİON</vt:lpstr>
      <vt:lpstr>PowerPoint Presentation</vt:lpstr>
      <vt:lpstr>RECOMBINATION (CROSSOVER)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MUTATION</vt:lpstr>
      <vt:lpstr>PowerPoint Presentation</vt:lpstr>
      <vt:lpstr>PowerPoint Presentation</vt:lpstr>
      <vt:lpstr>PowerPoint Presentation</vt:lpstr>
      <vt:lpstr>PowerPoint Presentation</vt:lpstr>
      <vt:lpstr>PowerPoint Presentation</vt:lpstr>
      <vt:lpstr>PowerPoint Presentation</vt:lpstr>
      <vt:lpstr>Improvement /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GA</vt:lpstr>
      <vt:lpstr>Disadvantages of GA</vt:lpstr>
      <vt:lpstr>Limitations of GA</vt:lpstr>
      <vt:lpstr>PowerPoint Presentation</vt:lpstr>
      <vt:lpstr>PowerPoint Presentation</vt:lpstr>
      <vt:lpstr>Example</vt:lpstr>
      <vt:lpstr>TSP – GA Process</vt:lpstr>
      <vt:lpstr>PowerPoint Presentation</vt:lpstr>
      <vt:lpstr>TSP - Coding For 8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ALGORITHMS</dc:title>
  <dc:creator>Yasemin Kılıç</dc:creator>
  <cp:lastModifiedBy>Yasemin Kılıç</cp:lastModifiedBy>
  <cp:revision>23</cp:revision>
  <dcterms:created xsi:type="dcterms:W3CDTF">2020-04-10T14:31:53Z</dcterms:created>
  <dcterms:modified xsi:type="dcterms:W3CDTF">2020-11-22T11:54:12Z</dcterms:modified>
</cp:coreProperties>
</file>